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1241" r:id="rId2"/>
    <p:sldId id="2499" r:id="rId3"/>
    <p:sldId id="2514" r:id="rId4"/>
    <p:sldId id="258" r:id="rId5"/>
    <p:sldId id="2154" r:id="rId6"/>
    <p:sldId id="2252" r:id="rId7"/>
    <p:sldId id="2253" r:id="rId8"/>
    <p:sldId id="1908" r:id="rId9"/>
    <p:sldId id="2208" r:id="rId10"/>
    <p:sldId id="2130" r:id="rId11"/>
    <p:sldId id="2054" r:id="rId12"/>
    <p:sldId id="2052" r:id="rId13"/>
    <p:sldId id="2451" r:id="rId14"/>
    <p:sldId id="2146" r:id="rId15"/>
    <p:sldId id="1013" r:id="rId16"/>
    <p:sldId id="2620" r:id="rId17"/>
    <p:sldId id="2619" r:id="rId18"/>
    <p:sldId id="2659" r:id="rId19"/>
    <p:sldId id="1009" r:id="rId20"/>
    <p:sldId id="1019" r:id="rId21"/>
    <p:sldId id="2658" r:id="rId22"/>
    <p:sldId id="1014" r:id="rId23"/>
    <p:sldId id="1020" r:id="rId24"/>
    <p:sldId id="1010" r:id="rId25"/>
    <p:sldId id="1025" r:id="rId26"/>
    <p:sldId id="1026" r:id="rId27"/>
    <p:sldId id="2657" r:id="rId28"/>
    <p:sldId id="1030" r:id="rId29"/>
    <p:sldId id="2642" r:id="rId30"/>
    <p:sldId id="2643" r:id="rId31"/>
    <p:sldId id="2644" r:id="rId32"/>
    <p:sldId id="2645" r:id="rId33"/>
    <p:sldId id="2646" r:id="rId34"/>
    <p:sldId id="2647" r:id="rId35"/>
    <p:sldId id="215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>
          <p15:clr>
            <a:srgbClr val="A4A3A4"/>
          </p15:clr>
        </p15:guide>
        <p15:guide id="2" pos="379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kitAgarwal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4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450" y="60"/>
      </p:cViewPr>
      <p:guideLst>
        <p:guide orient="horz" pos="2290"/>
        <p:guide pos="3797"/>
      </p:guideLst>
    </p:cSldViewPr>
  </p:slideViewPr>
  <p:outlineViewPr>
    <p:cViewPr>
      <p:scale>
        <a:sx n="33" d="100"/>
        <a:sy n="33" d="100"/>
      </p:scale>
      <p:origin x="0" y="-2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9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SWETA\Paysheet\SISCOL%20PAY%20SHEET%20MAR%202019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SWETA\Paysheet\SISCOL%20PAY%20SHEET%20MAR%202019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>
                <a:effectLst/>
              </a:rPr>
              <a:t>Bifurcation by age</a:t>
            </a:r>
            <a:endParaRPr lang="en-US" sz="1400">
              <a:effectLst/>
            </a:endParaRPr>
          </a:p>
        </c:rich>
      </c:tx>
      <c:layout>
        <c:manualLayout>
          <c:xMode val="edge"/>
          <c:yMode val="edge"/>
          <c:x val="0.62395122484689414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4047634684247962"/>
          <c:w val="0.92845613318735909"/>
          <c:h val="0.85782058574387865"/>
        </c:manualLayout>
      </c:layout>
      <c:pie3DChart>
        <c:varyColors val="1"/>
        <c:ser>
          <c:idx val="0"/>
          <c:order val="0"/>
          <c:tx>
            <c:strRef>
              <c:f>Age!$F$11</c:f>
              <c:strCache>
                <c:ptCount val="1"/>
                <c:pt idx="0">
                  <c:v>No. of Emp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8D2-44FD-ACAC-A44CDD0B4F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8D2-44FD-ACAC-A44CDD0B4F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8D2-44FD-ACAC-A44CDD0B4F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8D2-44FD-ACAC-A44CDD0B4F4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Age!$E$12:$E$15</c:f>
              <c:strCache>
                <c:ptCount val="4"/>
                <c:pt idx="0">
                  <c:v>&lt;=30</c:v>
                </c:pt>
                <c:pt idx="1">
                  <c:v>31 - 40</c:v>
                </c:pt>
                <c:pt idx="2">
                  <c:v>41 - 50</c:v>
                </c:pt>
                <c:pt idx="3">
                  <c:v>51 - 65</c:v>
                </c:pt>
              </c:strCache>
            </c:strRef>
          </c:cat>
          <c:val>
            <c:numRef>
              <c:f>Age!$F$12:$F$15</c:f>
              <c:numCache>
                <c:formatCode>General</c:formatCode>
                <c:ptCount val="4"/>
                <c:pt idx="0">
                  <c:v>123</c:v>
                </c:pt>
                <c:pt idx="1">
                  <c:v>104</c:v>
                </c:pt>
                <c:pt idx="2">
                  <c:v>33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D2-44FD-ACAC-A44CDD0B4F4C}"/>
            </c:ext>
          </c:extLst>
        </c:ser>
        <c:ser>
          <c:idx val="1"/>
          <c:order val="1"/>
          <c:tx>
            <c:strRef>
              <c:f>Age!$G$11</c:f>
              <c:strCache>
                <c:ptCount val="1"/>
                <c:pt idx="0">
                  <c:v>%age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48D2-44FD-ACAC-A44CDD0B4F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48D2-44FD-ACAC-A44CDD0B4F4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48D2-44FD-ACAC-A44CDD0B4F4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48D2-44FD-ACAC-A44CDD0B4F4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Age!$E$12:$E$15</c:f>
              <c:strCache>
                <c:ptCount val="4"/>
                <c:pt idx="0">
                  <c:v>&lt;=30</c:v>
                </c:pt>
                <c:pt idx="1">
                  <c:v>31 - 40</c:v>
                </c:pt>
                <c:pt idx="2">
                  <c:v>41 - 50</c:v>
                </c:pt>
                <c:pt idx="3">
                  <c:v>51 - 65</c:v>
                </c:pt>
              </c:strCache>
            </c:strRef>
          </c:cat>
          <c:val>
            <c:numRef>
              <c:f>Age!$G$12:$G$15</c:f>
              <c:numCache>
                <c:formatCode>0%</c:formatCode>
                <c:ptCount val="4"/>
                <c:pt idx="0">
                  <c:v>0.46415094339622642</c:v>
                </c:pt>
                <c:pt idx="1">
                  <c:v>0.39245283018867927</c:v>
                </c:pt>
                <c:pt idx="2">
                  <c:v>0.12452830188679245</c:v>
                </c:pt>
                <c:pt idx="3">
                  <c:v>1.8867924528301886E-2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8D2-44FD-ACAC-A44CDD0B4F4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07627440430486"/>
          <c:y val="0.40243297465026823"/>
          <c:w val="0.16653066738893649"/>
          <c:h val="0.3180751108385213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>
                <a:effectLst/>
              </a:rPr>
              <a:t>Locational Bifurcation</a:t>
            </a:r>
            <a:endParaRPr lang="en-US" sz="1400">
              <a:effectLst/>
            </a:endParaRPr>
          </a:p>
        </c:rich>
      </c:tx>
      <c:layout>
        <c:manualLayout>
          <c:xMode val="edge"/>
          <c:yMode val="edge"/>
          <c:x val="0.67881505842299628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949074074074074"/>
          <c:w val="0.90284931404555979"/>
          <c:h val="0.87662037037037033"/>
        </c:manualLayout>
      </c:layout>
      <c:pie3DChart>
        <c:varyColors val="1"/>
        <c:ser>
          <c:idx val="0"/>
          <c:order val="0"/>
          <c:tx>
            <c:strRef>
              <c:f>Location!$F$10</c:f>
              <c:strCache>
                <c:ptCount val="1"/>
                <c:pt idx="0">
                  <c:v>No. of Employees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9EB-4D84-B468-5DC9DBF41B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9EB-4D84-B468-5DC9DBF41B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9EB-4D84-B468-5DC9DBF41B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9EB-4D84-B468-5DC9DBF41B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9EB-4D84-B468-5DC9DBF41BB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Location!$E$11:$E$15</c:f>
              <c:strCache>
                <c:ptCount val="5"/>
                <c:pt idx="0">
                  <c:v>CENTRAL</c:v>
                </c:pt>
                <c:pt idx="1">
                  <c:v>EAST</c:v>
                </c:pt>
                <c:pt idx="2">
                  <c:v>NORTH</c:v>
                </c:pt>
                <c:pt idx="3">
                  <c:v>SOUTH</c:v>
                </c:pt>
                <c:pt idx="4">
                  <c:v>WEST</c:v>
                </c:pt>
              </c:strCache>
            </c:strRef>
          </c:cat>
          <c:val>
            <c:numRef>
              <c:f>Location!$F$11:$F$15</c:f>
              <c:numCache>
                <c:formatCode>General</c:formatCode>
                <c:ptCount val="5"/>
                <c:pt idx="0">
                  <c:v>123</c:v>
                </c:pt>
                <c:pt idx="1">
                  <c:v>61</c:v>
                </c:pt>
                <c:pt idx="2">
                  <c:v>34</c:v>
                </c:pt>
                <c:pt idx="3">
                  <c:v>28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9EB-4D84-B468-5DC9DBF41BB0}"/>
            </c:ext>
          </c:extLst>
        </c:ser>
        <c:ser>
          <c:idx val="1"/>
          <c:order val="1"/>
          <c:tx>
            <c:strRef>
              <c:f>Location!$G$10</c:f>
              <c:strCache>
                <c:ptCount val="1"/>
                <c:pt idx="0">
                  <c:v>%age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B9EB-4D84-B468-5DC9DBF41B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B9EB-4D84-B468-5DC9DBF41B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B9EB-4D84-B468-5DC9DBF41B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B9EB-4D84-B468-5DC9DBF41B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B9EB-4D84-B468-5DC9DBF41BB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Location!$E$11:$E$15</c:f>
              <c:strCache>
                <c:ptCount val="5"/>
                <c:pt idx="0">
                  <c:v>CENTRAL</c:v>
                </c:pt>
                <c:pt idx="1">
                  <c:v>EAST</c:v>
                </c:pt>
                <c:pt idx="2">
                  <c:v>NORTH</c:v>
                </c:pt>
                <c:pt idx="3">
                  <c:v>SOUTH</c:v>
                </c:pt>
                <c:pt idx="4">
                  <c:v>WEST</c:v>
                </c:pt>
              </c:strCache>
            </c:strRef>
          </c:cat>
          <c:val>
            <c:numRef>
              <c:f>Location!$G$11:$G$15</c:f>
              <c:numCache>
                <c:formatCode>0%</c:formatCode>
                <c:ptCount val="5"/>
                <c:pt idx="0">
                  <c:v>0.46415094339622642</c:v>
                </c:pt>
                <c:pt idx="1">
                  <c:v>0.23018867924528302</c:v>
                </c:pt>
                <c:pt idx="2">
                  <c:v>0.12830188679245283</c:v>
                </c:pt>
                <c:pt idx="3">
                  <c:v>0.10566037735849057</c:v>
                </c:pt>
                <c:pt idx="4">
                  <c:v>7.1698113207547168E-2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B9EB-4D84-B468-5DC9DBF41BB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785132377072446"/>
          <c:y val="0.36507946923301254"/>
          <c:w val="0.15763293617608165"/>
          <c:h val="0.3906277340332458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61C90-DEBD-4AF4-8DD8-28F777DEE8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2970453-1560-4AD8-9D0A-AAC4CA9E6D5C}">
      <dgm:prSet/>
      <dgm:spPr/>
      <dgm:t>
        <a:bodyPr/>
        <a:lstStyle/>
        <a:p>
          <a:pPr algn="ctr"/>
          <a:r>
            <a:rPr lang="en-US" b="1" dirty="0"/>
            <a:t>ORDERS BOOKED IN Q1 </a:t>
          </a:r>
          <a:endParaRPr lang="en-IN" dirty="0"/>
        </a:p>
      </dgm:t>
    </dgm:pt>
    <dgm:pt modelId="{2D3DB07B-241D-4038-BFE6-24093A9F1C1A}" type="parTrans" cxnId="{7E9C16C3-DC21-4B3B-B543-2EA4C9A5A622}">
      <dgm:prSet/>
      <dgm:spPr/>
      <dgm:t>
        <a:bodyPr/>
        <a:lstStyle/>
        <a:p>
          <a:endParaRPr lang="en-IN"/>
        </a:p>
      </dgm:t>
    </dgm:pt>
    <dgm:pt modelId="{73A8EF24-4D62-49D0-A314-4CF93E1ED60E}" type="sibTrans" cxnId="{7E9C16C3-DC21-4B3B-B543-2EA4C9A5A622}">
      <dgm:prSet/>
      <dgm:spPr/>
      <dgm:t>
        <a:bodyPr/>
        <a:lstStyle/>
        <a:p>
          <a:endParaRPr lang="en-IN"/>
        </a:p>
      </dgm:t>
    </dgm:pt>
    <dgm:pt modelId="{45B4215B-3B9C-47DB-89FD-F0BBE55A15E2}" type="pres">
      <dgm:prSet presAssocID="{5BA61C90-DEBD-4AF4-8DD8-28F777DEE812}" presName="linear" presStyleCnt="0">
        <dgm:presLayoutVars>
          <dgm:animLvl val="lvl"/>
          <dgm:resizeHandles val="exact"/>
        </dgm:presLayoutVars>
      </dgm:prSet>
      <dgm:spPr/>
    </dgm:pt>
    <dgm:pt modelId="{7681E579-4D3B-40F0-951A-B13CCC7C03C0}" type="pres">
      <dgm:prSet presAssocID="{F2970453-1560-4AD8-9D0A-AAC4CA9E6D5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A99EF26-B4CD-445E-A577-BF3A2A8C1A9F}" type="presOf" srcId="{5BA61C90-DEBD-4AF4-8DD8-28F777DEE812}" destId="{45B4215B-3B9C-47DB-89FD-F0BBE55A15E2}" srcOrd="0" destOrd="0" presId="urn:microsoft.com/office/officeart/2005/8/layout/vList2"/>
    <dgm:cxn modelId="{AD104049-A6E8-480D-8538-62AB57807C38}" type="presOf" srcId="{F2970453-1560-4AD8-9D0A-AAC4CA9E6D5C}" destId="{7681E579-4D3B-40F0-951A-B13CCC7C03C0}" srcOrd="0" destOrd="0" presId="urn:microsoft.com/office/officeart/2005/8/layout/vList2"/>
    <dgm:cxn modelId="{7E9C16C3-DC21-4B3B-B543-2EA4C9A5A622}" srcId="{5BA61C90-DEBD-4AF4-8DD8-28F777DEE812}" destId="{F2970453-1560-4AD8-9D0A-AAC4CA9E6D5C}" srcOrd="0" destOrd="0" parTransId="{2D3DB07B-241D-4038-BFE6-24093A9F1C1A}" sibTransId="{73A8EF24-4D62-49D0-A314-4CF93E1ED60E}"/>
    <dgm:cxn modelId="{354EDEBB-9B26-4FF1-BA7A-4D754210A228}" type="presParOf" srcId="{45B4215B-3B9C-47DB-89FD-F0BBE55A15E2}" destId="{7681E579-4D3B-40F0-951A-B13CCC7C03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AF0CAE-BF33-4C75-84E3-9CFBAB1AB41B}" type="doc">
      <dgm:prSet loTypeId="urn:microsoft.com/office/officeart/2005/8/layout/lProcess2" loCatId="list" qsTypeId="urn:microsoft.com/office/officeart/2005/8/quickstyle/simple1#7" qsCatId="simple" csTypeId="urn:microsoft.com/office/officeart/2005/8/colors/accent1_2#2" csCatId="accent1" phldr="1"/>
      <dgm:spPr/>
      <dgm:t>
        <a:bodyPr/>
        <a:lstStyle/>
        <a:p>
          <a:endParaRPr lang="en-IN"/>
        </a:p>
      </dgm:t>
    </dgm:pt>
    <dgm:pt modelId="{5DAD4C6E-FF18-4B1D-9114-6E34E39B2DA6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Unit-1</a:t>
          </a:r>
        </a:p>
      </dgm:t>
    </dgm:pt>
    <dgm:pt modelId="{CB884327-33C5-413B-8D88-5D18052B6D6F}" type="parTrans" cxnId="{CCAA9853-2BC0-4A4E-B48A-126A93D8CF2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981C4C7A-6E5F-44A8-A897-7DA6F7D9FC47}" type="sibTrans" cxnId="{CCAA9853-2BC0-4A4E-B48A-126A93D8CF2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EBDABC29-4A19-4205-A477-05A8876A5C83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7 Acres  (28328 </a:t>
          </a:r>
          <a:r>
            <a:rPr lang="en-IN" dirty="0" err="1">
              <a:latin typeface="Trebuchet MS" panose="020B0603020202020204" pitchFamily="34" charset="0"/>
            </a:rPr>
            <a:t>sq.m</a:t>
          </a:r>
          <a:r>
            <a:rPr lang="en-IN" dirty="0">
              <a:latin typeface="Trebuchet MS" panose="020B0603020202020204" pitchFamily="34" charset="0"/>
            </a:rPr>
            <a:t>)</a:t>
          </a:r>
        </a:p>
      </dgm:t>
    </dgm:pt>
    <dgm:pt modelId="{348B9C91-3CA6-401D-AA04-4C935B026B96}" type="parTrans" cxnId="{D7B51B2B-A40A-4215-B988-639CF7B85D7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47FEF133-7045-4D44-A909-B1F41FE5D5CD}" type="sibTrans" cxnId="{D7B51B2B-A40A-4215-B988-639CF7B85D7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FC68EEBB-2044-492F-A3B0-94B99E0F4952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1500 - 1800 MT</a:t>
          </a:r>
        </a:p>
      </dgm:t>
    </dgm:pt>
    <dgm:pt modelId="{5A4B55FF-9D7E-4EFB-B0B6-BFB0B08F7A2C}" type="parTrans" cxnId="{FE0F6608-80F8-4984-89EF-0E79DADEB947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5C86E1C2-7340-4A67-95E9-F6D886C1322F}" type="sibTrans" cxnId="{FE0F6608-80F8-4984-89EF-0E79DADEB947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1E8C1D10-FA35-4897-A019-CE46768EA168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Unit-2</a:t>
          </a:r>
        </a:p>
      </dgm:t>
    </dgm:pt>
    <dgm:pt modelId="{95CF063B-7F1D-43B2-BB1F-F4B0AF52D4F4}" type="parTrans" cxnId="{1EC81F3E-1166-42EE-8187-3BA93C57B71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4E138C87-58D4-4335-BACD-F6DE50177999}" type="sibTrans" cxnId="{1EC81F3E-1166-42EE-8187-3BA93C57B71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E63E551F-C007-4716-96C8-390573A5673F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4 Acres  (16187 </a:t>
          </a:r>
          <a:r>
            <a:rPr lang="en-IN" dirty="0" err="1">
              <a:latin typeface="Trebuchet MS" panose="020B0603020202020204" pitchFamily="34" charset="0"/>
            </a:rPr>
            <a:t>sq.m</a:t>
          </a:r>
          <a:r>
            <a:rPr lang="en-IN" dirty="0">
              <a:latin typeface="Trebuchet MS" panose="020B0603020202020204" pitchFamily="34" charset="0"/>
            </a:rPr>
            <a:t>)</a:t>
          </a:r>
        </a:p>
      </dgm:t>
    </dgm:pt>
    <dgm:pt modelId="{1A16ABD2-424F-4C02-9A03-D9A77FF548F3}" type="parTrans" cxnId="{DF21FCCF-1773-4A01-8453-2F13F846CA9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279F285A-D159-44D1-B2F4-B44375103B0A}" type="sibTrans" cxnId="{DF21FCCF-1773-4A01-8453-2F13F846CA9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BD46B19C-B168-48BD-937D-4B0A4B19C9A2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1200 MT</a:t>
          </a:r>
        </a:p>
      </dgm:t>
    </dgm:pt>
    <dgm:pt modelId="{CA39FAA7-7D9C-4D21-B79F-1CBAE0543C8C}" type="parTrans" cxnId="{2D3F1F88-2E19-4148-BF6C-D1A06E94918C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E73345F6-17EE-4B06-97A2-BA178D017422}" type="sibTrans" cxnId="{2D3F1F88-2E19-4148-BF6C-D1A06E94918C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027CFCB2-3238-4FF6-ACDE-B31146A285D8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Unit-3</a:t>
          </a:r>
        </a:p>
      </dgm:t>
    </dgm:pt>
    <dgm:pt modelId="{09B63E9D-FF77-4439-AB29-1BAF15D6F343}" type="parTrans" cxnId="{4C03FEB6-F63B-442F-80B6-6CE09643515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ADC9C8A9-D96D-46F7-9B52-3AE2344EDBED}" type="sibTrans" cxnId="{4C03FEB6-F63B-442F-80B6-6CE096435158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3FF5074B-748D-43EA-ACA1-C5BE7F5373B4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5 Acres  (20234 </a:t>
          </a:r>
          <a:r>
            <a:rPr lang="en-IN" dirty="0" err="1">
              <a:latin typeface="Trebuchet MS" panose="020B0603020202020204" pitchFamily="34" charset="0"/>
            </a:rPr>
            <a:t>sq.m</a:t>
          </a:r>
          <a:r>
            <a:rPr lang="en-IN" dirty="0">
              <a:latin typeface="Trebuchet MS" panose="020B0603020202020204" pitchFamily="34" charset="0"/>
            </a:rPr>
            <a:t>)</a:t>
          </a:r>
        </a:p>
      </dgm:t>
    </dgm:pt>
    <dgm:pt modelId="{5A1240BA-E76F-4DC3-A2BD-C3AC2533F408}" type="parTrans" cxnId="{7F50A62F-633B-4200-9E23-C8EA796EC68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9740E9B0-A33B-4726-A6E7-87B2DBCA515C}" type="sibTrans" cxnId="{7F50A62F-633B-4200-9E23-C8EA796EC682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8DB10CDF-6C37-447A-B23E-765C18B6097F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1200 - 1500 MT</a:t>
          </a:r>
        </a:p>
      </dgm:t>
    </dgm:pt>
    <dgm:pt modelId="{8D93DA53-848B-409B-8E1A-54EF9F960A5A}" type="parTrans" cxnId="{868B9818-3C6B-4869-8F35-87BC3BAA75FB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79F699AC-2DB6-4B2F-AF6A-54CC00F08A79}" type="sibTrans" cxnId="{868B9818-3C6B-4869-8F35-87BC3BAA75FB}">
      <dgm:prSet/>
      <dgm:spPr/>
      <dgm:t>
        <a:bodyPr/>
        <a:lstStyle/>
        <a:p>
          <a:endParaRPr lang="en-IN">
            <a:latin typeface="Trebuchet MS" panose="020B0603020202020204" pitchFamily="34" charset="0"/>
          </a:endParaRPr>
        </a:p>
      </dgm:t>
    </dgm:pt>
    <dgm:pt modelId="{0557560A-292F-4B3E-BB8E-3BD1469FBCC3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CNC Machines</a:t>
          </a:r>
        </a:p>
      </dgm:t>
    </dgm:pt>
    <dgm:pt modelId="{98A1F248-C1CD-4BB0-ABC1-9B89536EAFF5}" type="parTrans" cxnId="{4B6A679A-E897-4E4D-862F-06560F85D629}">
      <dgm:prSet/>
      <dgm:spPr/>
      <dgm:t>
        <a:bodyPr/>
        <a:lstStyle/>
        <a:p>
          <a:endParaRPr lang="en-IN"/>
        </a:p>
      </dgm:t>
    </dgm:pt>
    <dgm:pt modelId="{C98AE992-F595-4D12-9B8F-AB77D350C1C2}" type="sibTrans" cxnId="{4B6A679A-E897-4E4D-862F-06560F85D629}">
      <dgm:prSet/>
      <dgm:spPr/>
      <dgm:t>
        <a:bodyPr/>
        <a:lstStyle/>
        <a:p>
          <a:endParaRPr lang="en-IN"/>
        </a:p>
      </dgm:t>
    </dgm:pt>
    <dgm:pt modelId="{B19F228E-7CA8-40CD-9FB3-DB553FDD2794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Industrial, High Rise </a:t>
          </a:r>
        </a:p>
      </dgm:t>
    </dgm:pt>
    <dgm:pt modelId="{8FE249D8-0ACC-4B83-9EDC-FBE2E5FC35E1}" type="parTrans" cxnId="{F6CE5A08-0B81-4248-BF3C-4778719C9C38}">
      <dgm:prSet/>
      <dgm:spPr/>
      <dgm:t>
        <a:bodyPr/>
        <a:lstStyle/>
        <a:p>
          <a:endParaRPr lang="en-IN"/>
        </a:p>
      </dgm:t>
    </dgm:pt>
    <dgm:pt modelId="{5D1667BA-55C8-4C76-A61D-A58E84BBE761}" type="sibTrans" cxnId="{F6CE5A08-0B81-4248-BF3C-4778719C9C38}">
      <dgm:prSet/>
      <dgm:spPr/>
      <dgm:t>
        <a:bodyPr/>
        <a:lstStyle/>
        <a:p>
          <a:endParaRPr lang="en-IN"/>
        </a:p>
      </dgm:t>
    </dgm:pt>
    <dgm:pt modelId="{B2E9D31D-0A52-49AF-95A2-C5B27DD42F86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GMAW, FCAW, SAW</a:t>
          </a:r>
        </a:p>
      </dgm:t>
    </dgm:pt>
    <dgm:pt modelId="{4D98C413-8E24-465E-9BD4-DFA0AFBA99DC}" type="parTrans" cxnId="{21B8A5D2-99B8-46F6-9F18-49C58A8D637D}">
      <dgm:prSet/>
      <dgm:spPr/>
      <dgm:t>
        <a:bodyPr/>
        <a:lstStyle/>
        <a:p>
          <a:endParaRPr lang="en-IN"/>
        </a:p>
      </dgm:t>
    </dgm:pt>
    <dgm:pt modelId="{427B6342-2E78-4E9A-A628-388E78FCE1CE}" type="sibTrans" cxnId="{21B8A5D2-99B8-46F6-9F18-49C58A8D637D}">
      <dgm:prSet/>
      <dgm:spPr/>
      <dgm:t>
        <a:bodyPr/>
        <a:lstStyle/>
        <a:p>
          <a:endParaRPr lang="en-IN"/>
        </a:p>
      </dgm:t>
    </dgm:pt>
    <dgm:pt modelId="{9F708178-5CAE-43C2-ABEC-1706ED64D164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Bridges</a:t>
          </a:r>
        </a:p>
      </dgm:t>
    </dgm:pt>
    <dgm:pt modelId="{38696294-F590-47BF-AE2D-16F6E82A85F1}" type="parTrans" cxnId="{0AB1BB84-851B-4729-8043-4333A5472879}">
      <dgm:prSet/>
      <dgm:spPr/>
      <dgm:t>
        <a:bodyPr/>
        <a:lstStyle/>
        <a:p>
          <a:endParaRPr lang="en-IN"/>
        </a:p>
      </dgm:t>
    </dgm:pt>
    <dgm:pt modelId="{AE1989F0-12E1-4CFB-AFDD-4942FFEE2190}" type="sibTrans" cxnId="{0AB1BB84-851B-4729-8043-4333A5472879}">
      <dgm:prSet/>
      <dgm:spPr/>
      <dgm:t>
        <a:bodyPr/>
        <a:lstStyle/>
        <a:p>
          <a:endParaRPr lang="en-IN"/>
        </a:p>
      </dgm:t>
    </dgm:pt>
    <dgm:pt modelId="{2DCF7EBD-2E14-4CB1-A43E-7D6DFDAEFD59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Franchises</a:t>
          </a:r>
        </a:p>
      </dgm:t>
    </dgm:pt>
    <dgm:pt modelId="{DF70405E-CC15-49EE-85C6-B71D54A98F35}" type="parTrans" cxnId="{4E1FD5CF-C528-4B2E-AEC9-9188193572DB}">
      <dgm:prSet/>
      <dgm:spPr/>
      <dgm:t>
        <a:bodyPr/>
        <a:lstStyle/>
        <a:p>
          <a:endParaRPr lang="en-IN"/>
        </a:p>
      </dgm:t>
    </dgm:pt>
    <dgm:pt modelId="{10545017-9428-441F-BEA5-46B3DFC34B6F}" type="sibTrans" cxnId="{4E1FD5CF-C528-4B2E-AEC9-9188193572DB}">
      <dgm:prSet/>
      <dgm:spPr/>
      <dgm:t>
        <a:bodyPr/>
        <a:lstStyle/>
        <a:p>
          <a:endParaRPr lang="en-IN"/>
        </a:p>
      </dgm:t>
    </dgm:pt>
    <dgm:pt modelId="{1BF0FB78-8511-47EE-BE6C-B90D1FDA1412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Industrial, High Rise </a:t>
          </a:r>
        </a:p>
      </dgm:t>
    </dgm:pt>
    <dgm:pt modelId="{4AB365E8-9164-4D2D-9DCF-B67AB4CAE2AE}" type="parTrans" cxnId="{4CFA96EC-3BBC-4C7D-B7EC-EBD80E06040F}">
      <dgm:prSet/>
      <dgm:spPr/>
      <dgm:t>
        <a:bodyPr/>
        <a:lstStyle/>
        <a:p>
          <a:endParaRPr lang="en-IN"/>
        </a:p>
      </dgm:t>
    </dgm:pt>
    <dgm:pt modelId="{AE620D17-5F48-41A1-9100-6E31D6DF3548}" type="sibTrans" cxnId="{4CFA96EC-3BBC-4C7D-B7EC-EBD80E06040F}">
      <dgm:prSet/>
      <dgm:spPr/>
      <dgm:t>
        <a:bodyPr/>
        <a:lstStyle/>
        <a:p>
          <a:endParaRPr lang="en-IN"/>
        </a:p>
      </dgm:t>
    </dgm:pt>
    <dgm:pt modelId="{35A949F7-A824-49FD-913C-36B35A53F7DC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GMAW, FCAW, SAW</a:t>
          </a:r>
        </a:p>
      </dgm:t>
    </dgm:pt>
    <dgm:pt modelId="{00B9DDE1-2E6B-4171-B6F9-B3F9634E5B26}" type="parTrans" cxnId="{409F4200-F8C9-4564-86FE-39B28BB4DC9B}">
      <dgm:prSet/>
      <dgm:spPr/>
      <dgm:t>
        <a:bodyPr/>
        <a:lstStyle/>
        <a:p>
          <a:endParaRPr lang="en-IN"/>
        </a:p>
      </dgm:t>
    </dgm:pt>
    <dgm:pt modelId="{5C8FBBDD-685D-4231-94B7-20F279E2FCFD}" type="sibTrans" cxnId="{409F4200-F8C9-4564-86FE-39B28BB4DC9B}">
      <dgm:prSet/>
      <dgm:spPr/>
      <dgm:t>
        <a:bodyPr/>
        <a:lstStyle/>
        <a:p>
          <a:endParaRPr lang="en-IN"/>
        </a:p>
      </dgm:t>
    </dgm:pt>
    <dgm:pt modelId="{AB1EB255-95F1-4F58-8BDB-260508CC91EA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GMAW, FCAW, SAW</a:t>
          </a:r>
        </a:p>
      </dgm:t>
    </dgm:pt>
    <dgm:pt modelId="{159449BF-9BED-4134-8120-A838CDDE2C53}" type="parTrans" cxnId="{177923B0-5358-4E68-A9DD-71D11439BED6}">
      <dgm:prSet/>
      <dgm:spPr/>
      <dgm:t>
        <a:bodyPr/>
        <a:lstStyle/>
        <a:p>
          <a:endParaRPr lang="en-IN"/>
        </a:p>
      </dgm:t>
    </dgm:pt>
    <dgm:pt modelId="{84F3A1A3-401A-4560-8422-4E33A164439A}" type="sibTrans" cxnId="{177923B0-5358-4E68-A9DD-71D11439BED6}">
      <dgm:prSet/>
      <dgm:spPr/>
      <dgm:t>
        <a:bodyPr/>
        <a:lstStyle/>
        <a:p>
          <a:endParaRPr lang="en-IN"/>
        </a:p>
      </dgm:t>
    </dgm:pt>
    <dgm:pt modelId="{A9077FD7-2D68-49A1-9EFC-29740FB36F5B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7 Acres  (28328 </a:t>
          </a:r>
          <a:r>
            <a:rPr lang="en-IN" dirty="0" err="1">
              <a:latin typeface="Trebuchet MS" panose="020B0603020202020204" pitchFamily="34" charset="0"/>
            </a:rPr>
            <a:t>sq.m</a:t>
          </a:r>
          <a:r>
            <a:rPr lang="en-IN" dirty="0">
              <a:latin typeface="Trebuchet MS" panose="020B0603020202020204" pitchFamily="34" charset="0"/>
            </a:rPr>
            <a:t>)</a:t>
          </a:r>
        </a:p>
      </dgm:t>
    </dgm:pt>
    <dgm:pt modelId="{A7BD5DC5-8972-49E2-955C-20795865AC13}" type="parTrans" cxnId="{F24FB735-FA49-4031-9FF5-0EFA6535A8AF}">
      <dgm:prSet/>
      <dgm:spPr/>
      <dgm:t>
        <a:bodyPr/>
        <a:lstStyle/>
        <a:p>
          <a:endParaRPr lang="en-IN"/>
        </a:p>
      </dgm:t>
    </dgm:pt>
    <dgm:pt modelId="{F93E4820-6302-4568-872F-DF27FC8FFC57}" type="sibTrans" cxnId="{F24FB735-FA49-4031-9FF5-0EFA6535A8AF}">
      <dgm:prSet/>
      <dgm:spPr/>
      <dgm:t>
        <a:bodyPr/>
        <a:lstStyle/>
        <a:p>
          <a:endParaRPr lang="en-IN"/>
        </a:p>
      </dgm:t>
    </dgm:pt>
    <dgm:pt modelId="{9D86D1AE-5279-43C6-BE58-994ADF1F91B5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500 MT</a:t>
          </a:r>
        </a:p>
      </dgm:t>
    </dgm:pt>
    <dgm:pt modelId="{C5E7DE4F-E8C1-4058-ACBA-ED1C9B8DBCFA}" type="parTrans" cxnId="{907AAA3B-BC72-4ABF-B531-3DAD9C18B3DD}">
      <dgm:prSet/>
      <dgm:spPr/>
      <dgm:t>
        <a:bodyPr/>
        <a:lstStyle/>
        <a:p>
          <a:endParaRPr lang="en-IN"/>
        </a:p>
      </dgm:t>
    </dgm:pt>
    <dgm:pt modelId="{8B130FD2-9804-4DA4-93DE-C09D89E6A295}" type="sibTrans" cxnId="{907AAA3B-BC72-4ABF-B531-3DAD9C18B3DD}">
      <dgm:prSet/>
      <dgm:spPr/>
      <dgm:t>
        <a:bodyPr/>
        <a:lstStyle/>
        <a:p>
          <a:endParaRPr lang="en-IN"/>
        </a:p>
      </dgm:t>
    </dgm:pt>
    <dgm:pt modelId="{4F87DC6A-C61D-4F72-B2D6-85EDC846E79E}">
      <dgm:prSet phldrT="[Text]"/>
      <dgm:spPr/>
      <dgm:t>
        <a:bodyPr/>
        <a:lstStyle/>
        <a:p>
          <a:r>
            <a:rPr lang="en-IN" dirty="0">
              <a:latin typeface="Trebuchet MS" panose="020B0603020202020204" pitchFamily="34" charset="0"/>
            </a:rPr>
            <a:t>Light Structures, Bridges</a:t>
          </a:r>
        </a:p>
      </dgm:t>
    </dgm:pt>
    <dgm:pt modelId="{EC4EBEEF-25A5-462D-8B4D-DF41B4CCB9DD}" type="parTrans" cxnId="{46E712BD-AA9D-4938-A528-827FDD3B66D8}">
      <dgm:prSet/>
      <dgm:spPr/>
      <dgm:t>
        <a:bodyPr/>
        <a:lstStyle/>
        <a:p>
          <a:endParaRPr lang="en-IN"/>
        </a:p>
      </dgm:t>
    </dgm:pt>
    <dgm:pt modelId="{5E6AE405-CCED-4CAD-ABC2-7DDD96685766}" type="sibTrans" cxnId="{46E712BD-AA9D-4938-A528-827FDD3B66D8}">
      <dgm:prSet/>
      <dgm:spPr/>
      <dgm:t>
        <a:bodyPr/>
        <a:lstStyle/>
        <a:p>
          <a:endParaRPr lang="en-IN"/>
        </a:p>
      </dgm:t>
    </dgm:pt>
    <dgm:pt modelId="{C66DBAF3-81A5-4DF9-A15A-2A06C625D955}">
      <dgm:prSet phldrT="[Text]"/>
      <dgm:spPr>
        <a:solidFill>
          <a:srgbClr val="92D050"/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Total</a:t>
          </a:r>
        </a:p>
      </dgm:t>
    </dgm:pt>
    <dgm:pt modelId="{1D2D7FE7-4EED-47CA-83D3-E9F0790E3A80}" type="parTrans" cxnId="{C7C15D51-37CA-41AA-8D4B-1ACC31F8B256}">
      <dgm:prSet/>
      <dgm:spPr/>
      <dgm:t>
        <a:bodyPr/>
        <a:lstStyle/>
        <a:p>
          <a:endParaRPr lang="en-IN"/>
        </a:p>
      </dgm:t>
    </dgm:pt>
    <dgm:pt modelId="{6924B21C-80F8-4A9B-A684-881DFE83920F}" type="sibTrans" cxnId="{C7C15D51-37CA-41AA-8D4B-1ACC31F8B256}">
      <dgm:prSet/>
      <dgm:spPr/>
      <dgm:t>
        <a:bodyPr/>
        <a:lstStyle/>
        <a:p>
          <a:endParaRPr lang="en-IN"/>
        </a:p>
      </dgm:t>
    </dgm:pt>
    <dgm:pt modelId="{88075E43-7BE9-4B41-8D4A-D0814EBDE5A5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21 Acres (93000 </a:t>
          </a:r>
          <a:r>
            <a:rPr lang="en-IN" dirty="0" err="1">
              <a:latin typeface="Trebuchet MS" panose="020B0603020202020204" pitchFamily="34" charset="0"/>
            </a:rPr>
            <a:t>sq.m</a:t>
          </a:r>
          <a:r>
            <a:rPr lang="en-IN" dirty="0">
              <a:latin typeface="Trebuchet MS" panose="020B0603020202020204" pitchFamily="34" charset="0"/>
            </a:rPr>
            <a:t>)</a:t>
          </a:r>
        </a:p>
      </dgm:t>
    </dgm:pt>
    <dgm:pt modelId="{CC41454F-AE7B-4D49-84BD-17ABB8F1BE65}" type="parTrans" cxnId="{7EB6D187-56E3-49ED-926D-2F5243B6C39A}">
      <dgm:prSet/>
      <dgm:spPr/>
      <dgm:t>
        <a:bodyPr/>
        <a:lstStyle/>
        <a:p>
          <a:endParaRPr lang="en-IN"/>
        </a:p>
      </dgm:t>
    </dgm:pt>
    <dgm:pt modelId="{253EDFF8-12AB-4BD9-B4C8-515A69322CD0}" type="sibTrans" cxnId="{7EB6D187-56E3-49ED-926D-2F5243B6C39A}">
      <dgm:prSet/>
      <dgm:spPr/>
      <dgm:t>
        <a:bodyPr/>
        <a:lstStyle/>
        <a:p>
          <a:endParaRPr lang="en-IN"/>
        </a:p>
      </dgm:t>
    </dgm:pt>
    <dgm:pt modelId="{075B9269-8A79-424A-A90B-3EF88E655522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5000 MT</a:t>
          </a:r>
        </a:p>
      </dgm:t>
    </dgm:pt>
    <dgm:pt modelId="{29368C4C-AA0D-42F5-98BA-C5F557EC275E}" type="parTrans" cxnId="{3382D2C3-D2A2-4A16-A35E-69D4CAF7E4AF}">
      <dgm:prSet/>
      <dgm:spPr/>
      <dgm:t>
        <a:bodyPr/>
        <a:lstStyle/>
        <a:p>
          <a:endParaRPr lang="en-IN"/>
        </a:p>
      </dgm:t>
    </dgm:pt>
    <dgm:pt modelId="{5058EE0F-49AF-4FA1-A3CD-8BDB1F73745E}" type="sibTrans" cxnId="{3382D2C3-D2A2-4A16-A35E-69D4CAF7E4AF}">
      <dgm:prSet/>
      <dgm:spPr/>
      <dgm:t>
        <a:bodyPr/>
        <a:lstStyle/>
        <a:p>
          <a:endParaRPr lang="en-IN"/>
        </a:p>
      </dgm:t>
    </dgm:pt>
    <dgm:pt modelId="{85BC9B9C-FABB-467C-978E-88C0EA7B6179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All Sectors</a:t>
          </a:r>
        </a:p>
      </dgm:t>
    </dgm:pt>
    <dgm:pt modelId="{AA459400-2AE7-4930-85E1-40DAE0E57CE5}" type="parTrans" cxnId="{4DDF11AF-B908-415F-A763-8D55074897C3}">
      <dgm:prSet/>
      <dgm:spPr/>
      <dgm:t>
        <a:bodyPr/>
        <a:lstStyle/>
        <a:p>
          <a:endParaRPr lang="en-IN"/>
        </a:p>
      </dgm:t>
    </dgm:pt>
    <dgm:pt modelId="{3803FD17-814F-468C-85D1-64B361A70348}" type="sibTrans" cxnId="{4DDF11AF-B908-415F-A763-8D55074897C3}">
      <dgm:prSet/>
      <dgm:spPr/>
      <dgm:t>
        <a:bodyPr/>
        <a:lstStyle/>
        <a:p>
          <a:endParaRPr lang="en-IN"/>
        </a:p>
      </dgm:t>
    </dgm:pt>
    <dgm:pt modelId="{2BDAE14B-6001-4249-B433-EACBFE1B2BD6}">
      <dgm:prSet phldrT="[Text]"/>
      <dgm:spPr>
        <a:solidFill>
          <a:srgbClr val="00B050"/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Full-Fledged</a:t>
          </a:r>
        </a:p>
      </dgm:t>
    </dgm:pt>
    <dgm:pt modelId="{D8632835-312E-447D-A8B3-916FC3F17331}" type="parTrans" cxnId="{5957AEC6-220E-4DA3-951C-F433B6C471DA}">
      <dgm:prSet/>
      <dgm:spPr/>
      <dgm:t>
        <a:bodyPr/>
        <a:lstStyle/>
        <a:p>
          <a:endParaRPr lang="en-IN"/>
        </a:p>
      </dgm:t>
    </dgm:pt>
    <dgm:pt modelId="{3771DD52-F5DA-4544-922C-46A0B55FEBCE}" type="sibTrans" cxnId="{5957AEC6-220E-4DA3-951C-F433B6C471DA}">
      <dgm:prSet/>
      <dgm:spPr/>
      <dgm:t>
        <a:bodyPr/>
        <a:lstStyle/>
        <a:p>
          <a:endParaRPr lang="en-IN"/>
        </a:p>
      </dgm:t>
    </dgm:pt>
    <dgm:pt modelId="{823078F5-DC1C-45FC-A90B-4868996BB92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dirty="0" err="1">
              <a:latin typeface="Trebuchet MS" panose="020B0603020202020204" pitchFamily="34" charset="0"/>
            </a:rPr>
            <a:t>Equipments</a:t>
          </a:r>
          <a:endParaRPr lang="en-IN" dirty="0">
            <a:latin typeface="Trebuchet MS" panose="020B0603020202020204" pitchFamily="34" charset="0"/>
          </a:endParaRPr>
        </a:p>
      </dgm:t>
    </dgm:pt>
    <dgm:pt modelId="{C5100CEC-D6B5-42E5-BDE1-BC97878E2BBF}" type="parTrans" cxnId="{A3A90590-BD69-4585-B8F1-62A78B6DDADE}">
      <dgm:prSet/>
      <dgm:spPr/>
      <dgm:t>
        <a:bodyPr/>
        <a:lstStyle/>
        <a:p>
          <a:endParaRPr lang="en-IN"/>
        </a:p>
      </dgm:t>
    </dgm:pt>
    <dgm:pt modelId="{C2091F9B-1DCC-400B-BDA0-F969AC6B05AA}" type="sibTrans" cxnId="{A3A90590-BD69-4585-B8F1-62A78B6DDADE}">
      <dgm:prSet/>
      <dgm:spPr/>
      <dgm:t>
        <a:bodyPr/>
        <a:lstStyle/>
        <a:p>
          <a:endParaRPr lang="en-IN"/>
        </a:p>
      </dgm:t>
    </dgm:pt>
    <dgm:pt modelId="{EEF25685-2A82-4167-80A7-51749D1BA6A0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SISCOL Units</a:t>
          </a:r>
        </a:p>
      </dgm:t>
    </dgm:pt>
    <dgm:pt modelId="{73364CB6-1176-4269-8F01-A176240FDC6F}" type="parTrans" cxnId="{46F002A3-AA98-4960-B4A5-E2A0EA631ED8}">
      <dgm:prSet/>
      <dgm:spPr/>
      <dgm:t>
        <a:bodyPr/>
        <a:lstStyle/>
        <a:p>
          <a:endParaRPr lang="en-IN"/>
        </a:p>
      </dgm:t>
    </dgm:pt>
    <dgm:pt modelId="{94EEB7D6-CD63-4D56-AA6D-6D1CE04F335D}" type="sibTrans" cxnId="{46F002A3-AA98-4960-B4A5-E2A0EA631ED8}">
      <dgm:prSet/>
      <dgm:spPr/>
      <dgm:t>
        <a:bodyPr/>
        <a:lstStyle/>
        <a:p>
          <a:endParaRPr lang="en-IN"/>
        </a:p>
      </dgm:t>
    </dgm:pt>
    <dgm:pt modelId="{A5621A98-2E4F-4B54-A738-A24D63B948C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Area</a:t>
          </a:r>
        </a:p>
      </dgm:t>
    </dgm:pt>
    <dgm:pt modelId="{CF3F80EE-673A-4FD2-92CF-5786952B1B46}" type="parTrans" cxnId="{86B1031B-E138-4454-91F1-64DF70A4BAD9}">
      <dgm:prSet/>
      <dgm:spPr/>
      <dgm:t>
        <a:bodyPr/>
        <a:lstStyle/>
        <a:p>
          <a:endParaRPr lang="en-IN"/>
        </a:p>
      </dgm:t>
    </dgm:pt>
    <dgm:pt modelId="{863D457B-E448-4BB9-B631-B697DA977EFE}" type="sibTrans" cxnId="{86B1031B-E138-4454-91F1-64DF70A4BAD9}">
      <dgm:prSet/>
      <dgm:spPr/>
      <dgm:t>
        <a:bodyPr/>
        <a:lstStyle/>
        <a:p>
          <a:endParaRPr lang="en-IN"/>
        </a:p>
      </dgm:t>
    </dgm:pt>
    <dgm:pt modelId="{C9FB1EE1-E64C-444C-B2EC-031E004A3D5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Maximum Production Capacity</a:t>
          </a:r>
        </a:p>
      </dgm:t>
    </dgm:pt>
    <dgm:pt modelId="{D9618BB6-831B-46D6-B76D-D877F5B815F1}" type="parTrans" cxnId="{5138210F-BDC5-4548-B583-DEB0A74A84AF}">
      <dgm:prSet/>
      <dgm:spPr/>
      <dgm:t>
        <a:bodyPr/>
        <a:lstStyle/>
        <a:p>
          <a:endParaRPr lang="en-IN"/>
        </a:p>
      </dgm:t>
    </dgm:pt>
    <dgm:pt modelId="{F97A4255-6CBD-4FDE-827B-A1CD7BE9C6DE}" type="sibTrans" cxnId="{5138210F-BDC5-4548-B583-DEB0A74A84AF}">
      <dgm:prSet/>
      <dgm:spPr/>
      <dgm:t>
        <a:bodyPr/>
        <a:lstStyle/>
        <a:p>
          <a:endParaRPr lang="en-IN"/>
        </a:p>
      </dgm:t>
    </dgm:pt>
    <dgm:pt modelId="{73EE8CF6-4F11-46C4-9110-2B45BE9148F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IN" dirty="0">
              <a:latin typeface="Trebuchet MS" panose="020B0603020202020204" pitchFamily="34" charset="0"/>
            </a:rPr>
            <a:t>Specialization</a:t>
          </a:r>
        </a:p>
      </dgm:t>
    </dgm:pt>
    <dgm:pt modelId="{93E00616-3225-4805-A41D-B5589EBB14BF}" type="parTrans" cxnId="{2F079D2C-25F6-4CC2-90A6-50A413EB08B8}">
      <dgm:prSet/>
      <dgm:spPr/>
      <dgm:t>
        <a:bodyPr/>
        <a:lstStyle/>
        <a:p>
          <a:endParaRPr lang="en-IN"/>
        </a:p>
      </dgm:t>
    </dgm:pt>
    <dgm:pt modelId="{352ACC7B-F751-400C-859E-6937CF7FC5C0}" type="sibTrans" cxnId="{2F079D2C-25F6-4CC2-90A6-50A413EB08B8}">
      <dgm:prSet/>
      <dgm:spPr/>
      <dgm:t>
        <a:bodyPr/>
        <a:lstStyle/>
        <a:p>
          <a:endParaRPr lang="en-IN"/>
        </a:p>
      </dgm:t>
    </dgm:pt>
    <dgm:pt modelId="{C79BBA3B-C150-4ADC-8B00-AE63E8861039}" type="pres">
      <dgm:prSet presAssocID="{1CAF0CAE-BF33-4C75-84E3-9CFBAB1AB41B}" presName="theList" presStyleCnt="0">
        <dgm:presLayoutVars>
          <dgm:dir/>
          <dgm:animLvl val="lvl"/>
          <dgm:resizeHandles val="exact"/>
        </dgm:presLayoutVars>
      </dgm:prSet>
      <dgm:spPr/>
    </dgm:pt>
    <dgm:pt modelId="{9E820556-3345-4FF8-AC78-4F4C35059AF4}" type="pres">
      <dgm:prSet presAssocID="{EEF25685-2A82-4167-80A7-51749D1BA6A0}" presName="compNode" presStyleCnt="0"/>
      <dgm:spPr/>
    </dgm:pt>
    <dgm:pt modelId="{C05607F6-3ECF-49D7-B216-F61C8C3C69A6}" type="pres">
      <dgm:prSet presAssocID="{EEF25685-2A82-4167-80A7-51749D1BA6A0}" presName="aNode" presStyleLbl="bgShp" presStyleIdx="0" presStyleCnt="6"/>
      <dgm:spPr/>
    </dgm:pt>
    <dgm:pt modelId="{A5BDC80C-2963-4C4B-9B1D-B617D763E096}" type="pres">
      <dgm:prSet presAssocID="{EEF25685-2A82-4167-80A7-51749D1BA6A0}" presName="textNode" presStyleLbl="bgShp" presStyleIdx="0" presStyleCnt="6"/>
      <dgm:spPr/>
    </dgm:pt>
    <dgm:pt modelId="{F98448C6-F0A5-496F-8E1A-7DC46BD64082}" type="pres">
      <dgm:prSet presAssocID="{EEF25685-2A82-4167-80A7-51749D1BA6A0}" presName="compChildNode" presStyleCnt="0"/>
      <dgm:spPr/>
    </dgm:pt>
    <dgm:pt modelId="{764F8590-8005-4217-B46F-C8C9BE1BFF91}" type="pres">
      <dgm:prSet presAssocID="{EEF25685-2A82-4167-80A7-51749D1BA6A0}" presName="theInnerList" presStyleCnt="0"/>
      <dgm:spPr/>
    </dgm:pt>
    <dgm:pt modelId="{6BCB2E58-35B0-4CBD-8337-528778BF6013}" type="pres">
      <dgm:prSet presAssocID="{A5621A98-2E4F-4B54-A738-A24D63B948CB}" presName="childNode" presStyleLbl="node1" presStyleIdx="0" presStyleCnt="24">
        <dgm:presLayoutVars>
          <dgm:bulletEnabled val="1"/>
        </dgm:presLayoutVars>
      </dgm:prSet>
      <dgm:spPr/>
    </dgm:pt>
    <dgm:pt modelId="{A03E11FC-EABE-4807-A4CA-56046D4E894A}" type="pres">
      <dgm:prSet presAssocID="{A5621A98-2E4F-4B54-A738-A24D63B948CB}" presName="aSpace2" presStyleCnt="0"/>
      <dgm:spPr/>
    </dgm:pt>
    <dgm:pt modelId="{0EF1914F-7FD3-458F-8305-11174AA9B67F}" type="pres">
      <dgm:prSet presAssocID="{C9FB1EE1-E64C-444C-B2EC-031E004A3D52}" presName="childNode" presStyleLbl="node1" presStyleIdx="1" presStyleCnt="24">
        <dgm:presLayoutVars>
          <dgm:bulletEnabled val="1"/>
        </dgm:presLayoutVars>
      </dgm:prSet>
      <dgm:spPr/>
    </dgm:pt>
    <dgm:pt modelId="{630366B9-6EA7-4789-9E67-ACD1D7ECADCB}" type="pres">
      <dgm:prSet presAssocID="{C9FB1EE1-E64C-444C-B2EC-031E004A3D52}" presName="aSpace2" presStyleCnt="0"/>
      <dgm:spPr/>
    </dgm:pt>
    <dgm:pt modelId="{C99A84BF-0E82-497D-91EC-9638CDA9CD0D}" type="pres">
      <dgm:prSet presAssocID="{73EE8CF6-4F11-46C4-9110-2B45BE9148F6}" presName="childNode" presStyleLbl="node1" presStyleIdx="2" presStyleCnt="24">
        <dgm:presLayoutVars>
          <dgm:bulletEnabled val="1"/>
        </dgm:presLayoutVars>
      </dgm:prSet>
      <dgm:spPr/>
    </dgm:pt>
    <dgm:pt modelId="{D6C03885-A64C-48A7-852A-988F12495AEB}" type="pres">
      <dgm:prSet presAssocID="{73EE8CF6-4F11-46C4-9110-2B45BE9148F6}" presName="aSpace2" presStyleCnt="0"/>
      <dgm:spPr/>
    </dgm:pt>
    <dgm:pt modelId="{142E37D7-09A9-4B47-AC98-F0962BC4CA9A}" type="pres">
      <dgm:prSet presAssocID="{823078F5-DC1C-45FC-A90B-4868996BB92B}" presName="childNode" presStyleLbl="node1" presStyleIdx="3" presStyleCnt="24">
        <dgm:presLayoutVars>
          <dgm:bulletEnabled val="1"/>
        </dgm:presLayoutVars>
      </dgm:prSet>
      <dgm:spPr/>
    </dgm:pt>
    <dgm:pt modelId="{510E1A86-0E78-4866-BABB-1FBB610E269B}" type="pres">
      <dgm:prSet presAssocID="{EEF25685-2A82-4167-80A7-51749D1BA6A0}" presName="aSpace" presStyleCnt="0"/>
      <dgm:spPr/>
    </dgm:pt>
    <dgm:pt modelId="{7B36C971-62D3-49C7-9BB4-BD7CCA789D7C}" type="pres">
      <dgm:prSet presAssocID="{5DAD4C6E-FF18-4B1D-9114-6E34E39B2DA6}" presName="compNode" presStyleCnt="0"/>
      <dgm:spPr/>
    </dgm:pt>
    <dgm:pt modelId="{53AD7C4A-16C0-4941-87DB-902B85B33E5E}" type="pres">
      <dgm:prSet presAssocID="{5DAD4C6E-FF18-4B1D-9114-6E34E39B2DA6}" presName="aNode" presStyleLbl="bgShp" presStyleIdx="1" presStyleCnt="6"/>
      <dgm:spPr/>
    </dgm:pt>
    <dgm:pt modelId="{43069384-53D1-4047-B271-CFE5EA0614CC}" type="pres">
      <dgm:prSet presAssocID="{5DAD4C6E-FF18-4B1D-9114-6E34E39B2DA6}" presName="textNode" presStyleLbl="bgShp" presStyleIdx="1" presStyleCnt="6"/>
      <dgm:spPr/>
    </dgm:pt>
    <dgm:pt modelId="{86FA1E0D-ABA9-41A1-AC95-9CD3E291BAC5}" type="pres">
      <dgm:prSet presAssocID="{5DAD4C6E-FF18-4B1D-9114-6E34E39B2DA6}" presName="compChildNode" presStyleCnt="0"/>
      <dgm:spPr/>
    </dgm:pt>
    <dgm:pt modelId="{70121023-1084-40AB-8EA9-40BA20BE64F0}" type="pres">
      <dgm:prSet presAssocID="{5DAD4C6E-FF18-4B1D-9114-6E34E39B2DA6}" presName="theInnerList" presStyleCnt="0"/>
      <dgm:spPr/>
    </dgm:pt>
    <dgm:pt modelId="{FF1E9FBD-FA53-4B3D-98F7-23C34302490A}" type="pres">
      <dgm:prSet presAssocID="{EBDABC29-4A19-4205-A477-05A8876A5C83}" presName="childNode" presStyleLbl="node1" presStyleIdx="4" presStyleCnt="24">
        <dgm:presLayoutVars>
          <dgm:bulletEnabled val="1"/>
        </dgm:presLayoutVars>
      </dgm:prSet>
      <dgm:spPr/>
    </dgm:pt>
    <dgm:pt modelId="{4F54CAAD-F43E-452A-B3FE-58C9976AF71F}" type="pres">
      <dgm:prSet presAssocID="{EBDABC29-4A19-4205-A477-05A8876A5C83}" presName="aSpace2" presStyleCnt="0"/>
      <dgm:spPr/>
    </dgm:pt>
    <dgm:pt modelId="{EDFAE29D-D97D-4F6E-A671-C57E0E2D8277}" type="pres">
      <dgm:prSet presAssocID="{FC68EEBB-2044-492F-A3B0-94B99E0F4952}" presName="childNode" presStyleLbl="node1" presStyleIdx="5" presStyleCnt="24">
        <dgm:presLayoutVars>
          <dgm:bulletEnabled val="1"/>
        </dgm:presLayoutVars>
      </dgm:prSet>
      <dgm:spPr/>
    </dgm:pt>
    <dgm:pt modelId="{9435BA28-24CB-4633-AB72-47317B2FF1ED}" type="pres">
      <dgm:prSet presAssocID="{FC68EEBB-2044-492F-A3B0-94B99E0F4952}" presName="aSpace2" presStyleCnt="0"/>
      <dgm:spPr/>
    </dgm:pt>
    <dgm:pt modelId="{B0BEAC86-AD5A-4E71-B33F-988763D45700}" type="pres">
      <dgm:prSet presAssocID="{B19F228E-7CA8-40CD-9FB3-DB553FDD2794}" presName="childNode" presStyleLbl="node1" presStyleIdx="6" presStyleCnt="24">
        <dgm:presLayoutVars>
          <dgm:bulletEnabled val="1"/>
        </dgm:presLayoutVars>
      </dgm:prSet>
      <dgm:spPr/>
    </dgm:pt>
    <dgm:pt modelId="{AA203E5D-C1E8-4B4D-92A0-9238236EBB41}" type="pres">
      <dgm:prSet presAssocID="{B19F228E-7CA8-40CD-9FB3-DB553FDD2794}" presName="aSpace2" presStyleCnt="0"/>
      <dgm:spPr/>
    </dgm:pt>
    <dgm:pt modelId="{56CBD505-130B-4434-81AE-AE28BDE0F5CA}" type="pres">
      <dgm:prSet presAssocID="{0557560A-292F-4B3E-BB8E-3BD1469FBCC3}" presName="childNode" presStyleLbl="node1" presStyleIdx="7" presStyleCnt="24">
        <dgm:presLayoutVars>
          <dgm:bulletEnabled val="1"/>
        </dgm:presLayoutVars>
      </dgm:prSet>
      <dgm:spPr/>
    </dgm:pt>
    <dgm:pt modelId="{F1F731B6-2561-4ED0-991A-9F022F881212}" type="pres">
      <dgm:prSet presAssocID="{5DAD4C6E-FF18-4B1D-9114-6E34E39B2DA6}" presName="aSpace" presStyleCnt="0"/>
      <dgm:spPr/>
    </dgm:pt>
    <dgm:pt modelId="{EAA1A534-C8C9-4A72-8304-37AB306B099F}" type="pres">
      <dgm:prSet presAssocID="{1E8C1D10-FA35-4897-A019-CE46768EA168}" presName="compNode" presStyleCnt="0"/>
      <dgm:spPr/>
    </dgm:pt>
    <dgm:pt modelId="{3DF839AB-E44A-4995-8519-F09D290FC775}" type="pres">
      <dgm:prSet presAssocID="{1E8C1D10-FA35-4897-A019-CE46768EA168}" presName="aNode" presStyleLbl="bgShp" presStyleIdx="2" presStyleCnt="6"/>
      <dgm:spPr/>
    </dgm:pt>
    <dgm:pt modelId="{9E88D12D-2E57-4500-A068-E7242490E89E}" type="pres">
      <dgm:prSet presAssocID="{1E8C1D10-FA35-4897-A019-CE46768EA168}" presName="textNode" presStyleLbl="bgShp" presStyleIdx="2" presStyleCnt="6"/>
      <dgm:spPr/>
    </dgm:pt>
    <dgm:pt modelId="{04DFE90F-40DF-4D2B-8D9C-77B9B7A8F121}" type="pres">
      <dgm:prSet presAssocID="{1E8C1D10-FA35-4897-A019-CE46768EA168}" presName="compChildNode" presStyleCnt="0"/>
      <dgm:spPr/>
    </dgm:pt>
    <dgm:pt modelId="{9BDD5D93-1865-4A9E-91C1-7DC4674C9A90}" type="pres">
      <dgm:prSet presAssocID="{1E8C1D10-FA35-4897-A019-CE46768EA168}" presName="theInnerList" presStyleCnt="0"/>
      <dgm:spPr/>
    </dgm:pt>
    <dgm:pt modelId="{29E8D0AA-06E9-4D45-8989-31ED5BA561DA}" type="pres">
      <dgm:prSet presAssocID="{E63E551F-C007-4716-96C8-390573A5673F}" presName="childNode" presStyleLbl="node1" presStyleIdx="8" presStyleCnt="24">
        <dgm:presLayoutVars>
          <dgm:bulletEnabled val="1"/>
        </dgm:presLayoutVars>
      </dgm:prSet>
      <dgm:spPr/>
    </dgm:pt>
    <dgm:pt modelId="{123938F3-8632-4861-8373-67E514DE54A6}" type="pres">
      <dgm:prSet presAssocID="{E63E551F-C007-4716-96C8-390573A5673F}" presName="aSpace2" presStyleCnt="0"/>
      <dgm:spPr/>
    </dgm:pt>
    <dgm:pt modelId="{5A5751C9-755F-40D7-99E6-ED1E2BCBF2B3}" type="pres">
      <dgm:prSet presAssocID="{BD46B19C-B168-48BD-937D-4B0A4B19C9A2}" presName="childNode" presStyleLbl="node1" presStyleIdx="9" presStyleCnt="24">
        <dgm:presLayoutVars>
          <dgm:bulletEnabled val="1"/>
        </dgm:presLayoutVars>
      </dgm:prSet>
      <dgm:spPr/>
    </dgm:pt>
    <dgm:pt modelId="{F3B20C25-4331-406B-928E-E88E74CEC6F9}" type="pres">
      <dgm:prSet presAssocID="{BD46B19C-B168-48BD-937D-4B0A4B19C9A2}" presName="aSpace2" presStyleCnt="0"/>
      <dgm:spPr/>
    </dgm:pt>
    <dgm:pt modelId="{F39CAB23-F6BE-4F9B-849C-35CFF62D629C}" type="pres">
      <dgm:prSet presAssocID="{9F708178-5CAE-43C2-ABEC-1706ED64D164}" presName="childNode" presStyleLbl="node1" presStyleIdx="10" presStyleCnt="24">
        <dgm:presLayoutVars>
          <dgm:bulletEnabled val="1"/>
        </dgm:presLayoutVars>
      </dgm:prSet>
      <dgm:spPr/>
    </dgm:pt>
    <dgm:pt modelId="{6681D9AE-2316-4D88-8E10-BF7CE48F1A67}" type="pres">
      <dgm:prSet presAssocID="{9F708178-5CAE-43C2-ABEC-1706ED64D164}" presName="aSpace2" presStyleCnt="0"/>
      <dgm:spPr/>
    </dgm:pt>
    <dgm:pt modelId="{6A952142-BFF9-4F4D-A113-ABDC265FA463}" type="pres">
      <dgm:prSet presAssocID="{B2E9D31D-0A52-49AF-95A2-C5B27DD42F86}" presName="childNode" presStyleLbl="node1" presStyleIdx="11" presStyleCnt="24">
        <dgm:presLayoutVars>
          <dgm:bulletEnabled val="1"/>
        </dgm:presLayoutVars>
      </dgm:prSet>
      <dgm:spPr/>
    </dgm:pt>
    <dgm:pt modelId="{71951DEE-5495-4254-A53E-2C8404444B97}" type="pres">
      <dgm:prSet presAssocID="{1E8C1D10-FA35-4897-A019-CE46768EA168}" presName="aSpace" presStyleCnt="0"/>
      <dgm:spPr/>
    </dgm:pt>
    <dgm:pt modelId="{FB84D09B-6FD9-4CF0-97D5-42227135D046}" type="pres">
      <dgm:prSet presAssocID="{027CFCB2-3238-4FF6-ACDE-B31146A285D8}" presName="compNode" presStyleCnt="0"/>
      <dgm:spPr/>
    </dgm:pt>
    <dgm:pt modelId="{3D7B3E05-7D4F-4521-95B0-7AAD27930EFD}" type="pres">
      <dgm:prSet presAssocID="{027CFCB2-3238-4FF6-ACDE-B31146A285D8}" presName="aNode" presStyleLbl="bgShp" presStyleIdx="3" presStyleCnt="6"/>
      <dgm:spPr/>
    </dgm:pt>
    <dgm:pt modelId="{04373797-3F09-4E91-8816-BB920C5CD88E}" type="pres">
      <dgm:prSet presAssocID="{027CFCB2-3238-4FF6-ACDE-B31146A285D8}" presName="textNode" presStyleLbl="bgShp" presStyleIdx="3" presStyleCnt="6"/>
      <dgm:spPr/>
    </dgm:pt>
    <dgm:pt modelId="{A2813F2C-DCB3-4DCF-8A1C-D52E804B94A6}" type="pres">
      <dgm:prSet presAssocID="{027CFCB2-3238-4FF6-ACDE-B31146A285D8}" presName="compChildNode" presStyleCnt="0"/>
      <dgm:spPr/>
    </dgm:pt>
    <dgm:pt modelId="{FE335554-35B1-470D-A261-6F8FF245BF71}" type="pres">
      <dgm:prSet presAssocID="{027CFCB2-3238-4FF6-ACDE-B31146A285D8}" presName="theInnerList" presStyleCnt="0"/>
      <dgm:spPr/>
    </dgm:pt>
    <dgm:pt modelId="{E6F6A17F-DD2C-425E-BA9C-7ED469D942F3}" type="pres">
      <dgm:prSet presAssocID="{3FF5074B-748D-43EA-ACA1-C5BE7F5373B4}" presName="childNode" presStyleLbl="node1" presStyleIdx="12" presStyleCnt="24">
        <dgm:presLayoutVars>
          <dgm:bulletEnabled val="1"/>
        </dgm:presLayoutVars>
      </dgm:prSet>
      <dgm:spPr/>
    </dgm:pt>
    <dgm:pt modelId="{98FA05FF-0448-4BC4-B42E-0B6BC2239EBE}" type="pres">
      <dgm:prSet presAssocID="{3FF5074B-748D-43EA-ACA1-C5BE7F5373B4}" presName="aSpace2" presStyleCnt="0"/>
      <dgm:spPr/>
    </dgm:pt>
    <dgm:pt modelId="{C30EEF52-23A8-4C07-AD93-EB1A8F89F6EC}" type="pres">
      <dgm:prSet presAssocID="{8DB10CDF-6C37-447A-B23E-765C18B6097F}" presName="childNode" presStyleLbl="node1" presStyleIdx="13" presStyleCnt="24">
        <dgm:presLayoutVars>
          <dgm:bulletEnabled val="1"/>
        </dgm:presLayoutVars>
      </dgm:prSet>
      <dgm:spPr/>
    </dgm:pt>
    <dgm:pt modelId="{6C1CF898-620F-4918-9614-D70241D8F655}" type="pres">
      <dgm:prSet presAssocID="{8DB10CDF-6C37-447A-B23E-765C18B6097F}" presName="aSpace2" presStyleCnt="0"/>
      <dgm:spPr/>
    </dgm:pt>
    <dgm:pt modelId="{878E5477-7BBB-4C2A-9D60-A354728A0186}" type="pres">
      <dgm:prSet presAssocID="{1BF0FB78-8511-47EE-BE6C-B90D1FDA1412}" presName="childNode" presStyleLbl="node1" presStyleIdx="14" presStyleCnt="24">
        <dgm:presLayoutVars>
          <dgm:bulletEnabled val="1"/>
        </dgm:presLayoutVars>
      </dgm:prSet>
      <dgm:spPr/>
    </dgm:pt>
    <dgm:pt modelId="{C95AE696-78E3-4291-8444-4E19E80823DD}" type="pres">
      <dgm:prSet presAssocID="{1BF0FB78-8511-47EE-BE6C-B90D1FDA1412}" presName="aSpace2" presStyleCnt="0"/>
      <dgm:spPr/>
    </dgm:pt>
    <dgm:pt modelId="{B3B2D7FB-1A88-47DD-AFDD-394A24E62F7C}" type="pres">
      <dgm:prSet presAssocID="{35A949F7-A824-49FD-913C-36B35A53F7DC}" presName="childNode" presStyleLbl="node1" presStyleIdx="15" presStyleCnt="24">
        <dgm:presLayoutVars>
          <dgm:bulletEnabled val="1"/>
        </dgm:presLayoutVars>
      </dgm:prSet>
      <dgm:spPr/>
    </dgm:pt>
    <dgm:pt modelId="{B9DC2DD9-1D90-4188-828D-5676D3D873A3}" type="pres">
      <dgm:prSet presAssocID="{027CFCB2-3238-4FF6-ACDE-B31146A285D8}" presName="aSpace" presStyleCnt="0"/>
      <dgm:spPr/>
    </dgm:pt>
    <dgm:pt modelId="{F9D1E02A-7B03-4E8C-8104-7B485652B370}" type="pres">
      <dgm:prSet presAssocID="{2DCF7EBD-2E14-4CB1-A43E-7D6DFDAEFD59}" presName="compNode" presStyleCnt="0"/>
      <dgm:spPr/>
    </dgm:pt>
    <dgm:pt modelId="{1DA0062D-C2F2-481D-BF26-2CC1899A17FB}" type="pres">
      <dgm:prSet presAssocID="{2DCF7EBD-2E14-4CB1-A43E-7D6DFDAEFD59}" presName="aNode" presStyleLbl="bgShp" presStyleIdx="4" presStyleCnt="6"/>
      <dgm:spPr/>
    </dgm:pt>
    <dgm:pt modelId="{D2AE420B-F5FD-4FAE-AE33-2C8AAA8812C5}" type="pres">
      <dgm:prSet presAssocID="{2DCF7EBD-2E14-4CB1-A43E-7D6DFDAEFD59}" presName="textNode" presStyleLbl="bgShp" presStyleIdx="4" presStyleCnt="6"/>
      <dgm:spPr/>
    </dgm:pt>
    <dgm:pt modelId="{FE6FFD1A-D182-4ED8-81C6-620E909659D8}" type="pres">
      <dgm:prSet presAssocID="{2DCF7EBD-2E14-4CB1-A43E-7D6DFDAEFD59}" presName="compChildNode" presStyleCnt="0"/>
      <dgm:spPr/>
    </dgm:pt>
    <dgm:pt modelId="{A68F44D0-6628-4A49-97BA-88FF55FC10E4}" type="pres">
      <dgm:prSet presAssocID="{2DCF7EBD-2E14-4CB1-A43E-7D6DFDAEFD59}" presName="theInnerList" presStyleCnt="0"/>
      <dgm:spPr/>
    </dgm:pt>
    <dgm:pt modelId="{EEAF6D19-948F-499F-B0EA-967B5D2D8EED}" type="pres">
      <dgm:prSet presAssocID="{A9077FD7-2D68-49A1-9EFC-29740FB36F5B}" presName="childNode" presStyleLbl="node1" presStyleIdx="16" presStyleCnt="24">
        <dgm:presLayoutVars>
          <dgm:bulletEnabled val="1"/>
        </dgm:presLayoutVars>
      </dgm:prSet>
      <dgm:spPr/>
    </dgm:pt>
    <dgm:pt modelId="{23B6C0D2-B5DF-4012-AD3F-FD93F498D1DC}" type="pres">
      <dgm:prSet presAssocID="{A9077FD7-2D68-49A1-9EFC-29740FB36F5B}" presName="aSpace2" presStyleCnt="0"/>
      <dgm:spPr/>
    </dgm:pt>
    <dgm:pt modelId="{1C90416E-CA40-4AE3-8C3B-3CB0F8E1071B}" type="pres">
      <dgm:prSet presAssocID="{9D86D1AE-5279-43C6-BE58-994ADF1F91B5}" presName="childNode" presStyleLbl="node1" presStyleIdx="17" presStyleCnt="24">
        <dgm:presLayoutVars>
          <dgm:bulletEnabled val="1"/>
        </dgm:presLayoutVars>
      </dgm:prSet>
      <dgm:spPr/>
    </dgm:pt>
    <dgm:pt modelId="{F131A1D2-FC06-412F-8D4D-00D98D9ADC14}" type="pres">
      <dgm:prSet presAssocID="{9D86D1AE-5279-43C6-BE58-994ADF1F91B5}" presName="aSpace2" presStyleCnt="0"/>
      <dgm:spPr/>
    </dgm:pt>
    <dgm:pt modelId="{86431F9A-1058-4DCD-9637-16BC72333EF7}" type="pres">
      <dgm:prSet presAssocID="{4F87DC6A-C61D-4F72-B2D6-85EDC846E79E}" presName="childNode" presStyleLbl="node1" presStyleIdx="18" presStyleCnt="24">
        <dgm:presLayoutVars>
          <dgm:bulletEnabled val="1"/>
        </dgm:presLayoutVars>
      </dgm:prSet>
      <dgm:spPr/>
    </dgm:pt>
    <dgm:pt modelId="{0B0C527F-2106-4F35-A8DB-732084EE4FB1}" type="pres">
      <dgm:prSet presAssocID="{4F87DC6A-C61D-4F72-B2D6-85EDC846E79E}" presName="aSpace2" presStyleCnt="0"/>
      <dgm:spPr/>
    </dgm:pt>
    <dgm:pt modelId="{0F90513C-A1F2-4CAB-9810-F9D9B4742A60}" type="pres">
      <dgm:prSet presAssocID="{AB1EB255-95F1-4F58-8BDB-260508CC91EA}" presName="childNode" presStyleLbl="node1" presStyleIdx="19" presStyleCnt="24">
        <dgm:presLayoutVars>
          <dgm:bulletEnabled val="1"/>
        </dgm:presLayoutVars>
      </dgm:prSet>
      <dgm:spPr/>
    </dgm:pt>
    <dgm:pt modelId="{D3E6CA35-D8AF-413C-B308-6B2B03F7A074}" type="pres">
      <dgm:prSet presAssocID="{2DCF7EBD-2E14-4CB1-A43E-7D6DFDAEFD59}" presName="aSpace" presStyleCnt="0"/>
      <dgm:spPr/>
    </dgm:pt>
    <dgm:pt modelId="{F58C0461-C4CE-4735-87C8-CE9DF0D79C24}" type="pres">
      <dgm:prSet presAssocID="{C66DBAF3-81A5-4DF9-A15A-2A06C625D955}" presName="compNode" presStyleCnt="0"/>
      <dgm:spPr/>
    </dgm:pt>
    <dgm:pt modelId="{28F7EEDA-48D5-4F99-B41A-9B7A4DAA7780}" type="pres">
      <dgm:prSet presAssocID="{C66DBAF3-81A5-4DF9-A15A-2A06C625D955}" presName="aNode" presStyleLbl="bgShp" presStyleIdx="5" presStyleCnt="6"/>
      <dgm:spPr/>
    </dgm:pt>
    <dgm:pt modelId="{FEE76A41-F713-4957-B487-F2249373B6E3}" type="pres">
      <dgm:prSet presAssocID="{C66DBAF3-81A5-4DF9-A15A-2A06C625D955}" presName="textNode" presStyleLbl="bgShp" presStyleIdx="5" presStyleCnt="6"/>
      <dgm:spPr/>
    </dgm:pt>
    <dgm:pt modelId="{5BA4D098-7BA1-47E1-8E50-1485B6311D35}" type="pres">
      <dgm:prSet presAssocID="{C66DBAF3-81A5-4DF9-A15A-2A06C625D955}" presName="compChildNode" presStyleCnt="0"/>
      <dgm:spPr/>
    </dgm:pt>
    <dgm:pt modelId="{C173210A-8E35-4EEE-91CB-CEA1C2772591}" type="pres">
      <dgm:prSet presAssocID="{C66DBAF3-81A5-4DF9-A15A-2A06C625D955}" presName="theInnerList" presStyleCnt="0"/>
      <dgm:spPr/>
    </dgm:pt>
    <dgm:pt modelId="{610CC536-DFE5-4D57-B208-94B0E292F6B5}" type="pres">
      <dgm:prSet presAssocID="{88075E43-7BE9-4B41-8D4A-D0814EBDE5A5}" presName="childNode" presStyleLbl="node1" presStyleIdx="20" presStyleCnt="24">
        <dgm:presLayoutVars>
          <dgm:bulletEnabled val="1"/>
        </dgm:presLayoutVars>
      </dgm:prSet>
      <dgm:spPr/>
    </dgm:pt>
    <dgm:pt modelId="{A94D3ED6-537C-42FD-B757-2C9B784A8250}" type="pres">
      <dgm:prSet presAssocID="{88075E43-7BE9-4B41-8D4A-D0814EBDE5A5}" presName="aSpace2" presStyleCnt="0"/>
      <dgm:spPr/>
    </dgm:pt>
    <dgm:pt modelId="{C880ED60-C005-4215-81C7-DD4D3F59C465}" type="pres">
      <dgm:prSet presAssocID="{075B9269-8A79-424A-A90B-3EF88E655522}" presName="childNode" presStyleLbl="node1" presStyleIdx="21" presStyleCnt="24">
        <dgm:presLayoutVars>
          <dgm:bulletEnabled val="1"/>
        </dgm:presLayoutVars>
      </dgm:prSet>
      <dgm:spPr/>
    </dgm:pt>
    <dgm:pt modelId="{36822B2F-05E5-48D2-8618-5D0465AEACCD}" type="pres">
      <dgm:prSet presAssocID="{075B9269-8A79-424A-A90B-3EF88E655522}" presName="aSpace2" presStyleCnt="0"/>
      <dgm:spPr/>
    </dgm:pt>
    <dgm:pt modelId="{44A7D09C-EF8C-48B6-94BA-E98AEFF82B65}" type="pres">
      <dgm:prSet presAssocID="{85BC9B9C-FABB-467C-978E-88C0EA7B6179}" presName="childNode" presStyleLbl="node1" presStyleIdx="22" presStyleCnt="24">
        <dgm:presLayoutVars>
          <dgm:bulletEnabled val="1"/>
        </dgm:presLayoutVars>
      </dgm:prSet>
      <dgm:spPr/>
    </dgm:pt>
    <dgm:pt modelId="{7F086630-488D-4A0F-9B66-D9CF493544AC}" type="pres">
      <dgm:prSet presAssocID="{85BC9B9C-FABB-467C-978E-88C0EA7B6179}" presName="aSpace2" presStyleCnt="0"/>
      <dgm:spPr/>
    </dgm:pt>
    <dgm:pt modelId="{8220CBCF-2078-464A-90C8-F9ABF3F8CDF1}" type="pres">
      <dgm:prSet presAssocID="{2BDAE14B-6001-4249-B433-EACBFE1B2BD6}" presName="childNode" presStyleLbl="node1" presStyleIdx="23" presStyleCnt="24">
        <dgm:presLayoutVars>
          <dgm:bulletEnabled val="1"/>
        </dgm:presLayoutVars>
      </dgm:prSet>
      <dgm:spPr/>
    </dgm:pt>
  </dgm:ptLst>
  <dgm:cxnLst>
    <dgm:cxn modelId="{409F4200-F8C9-4564-86FE-39B28BB4DC9B}" srcId="{027CFCB2-3238-4FF6-ACDE-B31146A285D8}" destId="{35A949F7-A824-49FD-913C-36B35A53F7DC}" srcOrd="3" destOrd="0" parTransId="{00B9DDE1-2E6B-4171-B6F9-B3F9634E5B26}" sibTransId="{5C8FBBDD-685D-4231-94B7-20F279E2FCFD}"/>
    <dgm:cxn modelId="{9AD6D402-598D-4EBD-8C1C-B6828479477D}" type="presOf" srcId="{027CFCB2-3238-4FF6-ACDE-B31146A285D8}" destId="{3D7B3E05-7D4F-4521-95B0-7AAD27930EFD}" srcOrd="0" destOrd="0" presId="urn:microsoft.com/office/officeart/2005/8/layout/lProcess2"/>
    <dgm:cxn modelId="{C4789A03-84DB-4378-838C-8E39753A1084}" type="presOf" srcId="{5DAD4C6E-FF18-4B1D-9114-6E34E39B2DA6}" destId="{53AD7C4A-16C0-4941-87DB-902B85B33E5E}" srcOrd="0" destOrd="0" presId="urn:microsoft.com/office/officeart/2005/8/layout/lProcess2"/>
    <dgm:cxn modelId="{FE0F6608-80F8-4984-89EF-0E79DADEB947}" srcId="{5DAD4C6E-FF18-4B1D-9114-6E34E39B2DA6}" destId="{FC68EEBB-2044-492F-A3B0-94B99E0F4952}" srcOrd="1" destOrd="0" parTransId="{5A4B55FF-9D7E-4EFB-B0B6-BFB0B08F7A2C}" sibTransId="{5C86E1C2-7340-4A67-95E9-F6D886C1322F}"/>
    <dgm:cxn modelId="{F6CE5A08-0B81-4248-BF3C-4778719C9C38}" srcId="{5DAD4C6E-FF18-4B1D-9114-6E34E39B2DA6}" destId="{B19F228E-7CA8-40CD-9FB3-DB553FDD2794}" srcOrd="2" destOrd="0" parTransId="{8FE249D8-0ACC-4B83-9EDC-FBE2E5FC35E1}" sibTransId="{5D1667BA-55C8-4C76-A61D-A58E84BBE761}"/>
    <dgm:cxn modelId="{F66DE80C-543E-4708-98BB-5B397B11B0E2}" type="presOf" srcId="{EEF25685-2A82-4167-80A7-51749D1BA6A0}" destId="{C05607F6-3ECF-49D7-B216-F61C8C3C69A6}" srcOrd="0" destOrd="0" presId="urn:microsoft.com/office/officeart/2005/8/layout/lProcess2"/>
    <dgm:cxn modelId="{5138210F-BDC5-4548-B583-DEB0A74A84AF}" srcId="{EEF25685-2A82-4167-80A7-51749D1BA6A0}" destId="{C9FB1EE1-E64C-444C-B2EC-031E004A3D52}" srcOrd="1" destOrd="0" parTransId="{D9618BB6-831B-46D6-B76D-D877F5B815F1}" sibTransId="{F97A4255-6CBD-4FDE-827B-A1CD7BE9C6DE}"/>
    <dgm:cxn modelId="{47841613-E0F6-4CBF-A347-F5D8972C1566}" type="presOf" srcId="{C66DBAF3-81A5-4DF9-A15A-2A06C625D955}" destId="{FEE76A41-F713-4957-B487-F2249373B6E3}" srcOrd="1" destOrd="0" presId="urn:microsoft.com/office/officeart/2005/8/layout/lProcess2"/>
    <dgm:cxn modelId="{868B9818-3C6B-4869-8F35-87BC3BAA75FB}" srcId="{027CFCB2-3238-4FF6-ACDE-B31146A285D8}" destId="{8DB10CDF-6C37-447A-B23E-765C18B6097F}" srcOrd="1" destOrd="0" parTransId="{8D93DA53-848B-409B-8E1A-54EF9F960A5A}" sibTransId="{79F699AC-2DB6-4B2F-AF6A-54CC00F08A79}"/>
    <dgm:cxn modelId="{5F7D641A-F7BF-441B-8081-4084EF5F3EA9}" type="presOf" srcId="{1CAF0CAE-BF33-4C75-84E3-9CFBAB1AB41B}" destId="{C79BBA3B-C150-4ADC-8B00-AE63E8861039}" srcOrd="0" destOrd="0" presId="urn:microsoft.com/office/officeart/2005/8/layout/lProcess2"/>
    <dgm:cxn modelId="{86B1031B-E138-4454-91F1-64DF70A4BAD9}" srcId="{EEF25685-2A82-4167-80A7-51749D1BA6A0}" destId="{A5621A98-2E4F-4B54-A738-A24D63B948CB}" srcOrd="0" destOrd="0" parTransId="{CF3F80EE-673A-4FD2-92CF-5786952B1B46}" sibTransId="{863D457B-E448-4BB9-B631-B697DA977EFE}"/>
    <dgm:cxn modelId="{41FFD71B-E3E7-4BB2-8C05-510AE1B78658}" type="presOf" srcId="{1BF0FB78-8511-47EE-BE6C-B90D1FDA1412}" destId="{878E5477-7BBB-4C2A-9D60-A354728A0186}" srcOrd="0" destOrd="0" presId="urn:microsoft.com/office/officeart/2005/8/layout/lProcess2"/>
    <dgm:cxn modelId="{20333725-687C-4AD4-8AA5-DECEDAE3F1B5}" type="presOf" srcId="{5DAD4C6E-FF18-4B1D-9114-6E34E39B2DA6}" destId="{43069384-53D1-4047-B271-CFE5EA0614CC}" srcOrd="1" destOrd="0" presId="urn:microsoft.com/office/officeart/2005/8/layout/lProcess2"/>
    <dgm:cxn modelId="{25D55126-B619-49DA-B54B-7C138BEE261F}" type="presOf" srcId="{3FF5074B-748D-43EA-ACA1-C5BE7F5373B4}" destId="{E6F6A17F-DD2C-425E-BA9C-7ED469D942F3}" srcOrd="0" destOrd="0" presId="urn:microsoft.com/office/officeart/2005/8/layout/lProcess2"/>
    <dgm:cxn modelId="{E897C42A-2E13-4D1A-9D1E-D92E9D18BDCA}" type="presOf" srcId="{88075E43-7BE9-4B41-8D4A-D0814EBDE5A5}" destId="{610CC536-DFE5-4D57-B208-94B0E292F6B5}" srcOrd="0" destOrd="0" presId="urn:microsoft.com/office/officeart/2005/8/layout/lProcess2"/>
    <dgm:cxn modelId="{D7B51B2B-A40A-4215-B988-639CF7B85D72}" srcId="{5DAD4C6E-FF18-4B1D-9114-6E34E39B2DA6}" destId="{EBDABC29-4A19-4205-A477-05A8876A5C83}" srcOrd="0" destOrd="0" parTransId="{348B9C91-3CA6-401D-AA04-4C935B026B96}" sibTransId="{47FEF133-7045-4D44-A909-B1F41FE5D5CD}"/>
    <dgm:cxn modelId="{2F079D2C-25F6-4CC2-90A6-50A413EB08B8}" srcId="{EEF25685-2A82-4167-80A7-51749D1BA6A0}" destId="{73EE8CF6-4F11-46C4-9110-2B45BE9148F6}" srcOrd="2" destOrd="0" parTransId="{93E00616-3225-4805-A41D-B5589EBB14BF}" sibTransId="{352ACC7B-F751-400C-859E-6937CF7FC5C0}"/>
    <dgm:cxn modelId="{B0B5902E-FAC5-456B-9A2E-BBCF04BD950E}" type="presOf" srcId="{B2E9D31D-0A52-49AF-95A2-C5B27DD42F86}" destId="{6A952142-BFF9-4F4D-A113-ABDC265FA463}" srcOrd="0" destOrd="0" presId="urn:microsoft.com/office/officeart/2005/8/layout/lProcess2"/>
    <dgm:cxn modelId="{7F50A62F-633B-4200-9E23-C8EA796EC682}" srcId="{027CFCB2-3238-4FF6-ACDE-B31146A285D8}" destId="{3FF5074B-748D-43EA-ACA1-C5BE7F5373B4}" srcOrd="0" destOrd="0" parTransId="{5A1240BA-E76F-4DC3-A2BD-C3AC2533F408}" sibTransId="{9740E9B0-A33B-4726-A6E7-87B2DBCA515C}"/>
    <dgm:cxn modelId="{F24FB735-FA49-4031-9FF5-0EFA6535A8AF}" srcId="{2DCF7EBD-2E14-4CB1-A43E-7D6DFDAEFD59}" destId="{A9077FD7-2D68-49A1-9EFC-29740FB36F5B}" srcOrd="0" destOrd="0" parTransId="{A7BD5DC5-8972-49E2-955C-20795865AC13}" sibTransId="{F93E4820-6302-4568-872F-DF27FC8FFC57}"/>
    <dgm:cxn modelId="{059AC937-2AAB-45DA-A803-7E88600D7BBC}" type="presOf" srcId="{AB1EB255-95F1-4F58-8BDB-260508CC91EA}" destId="{0F90513C-A1F2-4CAB-9810-F9D9B4742A60}" srcOrd="0" destOrd="0" presId="urn:microsoft.com/office/officeart/2005/8/layout/lProcess2"/>
    <dgm:cxn modelId="{907AAA3B-BC72-4ABF-B531-3DAD9C18B3DD}" srcId="{2DCF7EBD-2E14-4CB1-A43E-7D6DFDAEFD59}" destId="{9D86D1AE-5279-43C6-BE58-994ADF1F91B5}" srcOrd="1" destOrd="0" parTransId="{C5E7DE4F-E8C1-4058-ACBA-ED1C9B8DBCFA}" sibTransId="{8B130FD2-9804-4DA4-93DE-C09D89E6A295}"/>
    <dgm:cxn modelId="{1EC81F3E-1166-42EE-8187-3BA93C57B712}" srcId="{1CAF0CAE-BF33-4C75-84E3-9CFBAB1AB41B}" destId="{1E8C1D10-FA35-4897-A019-CE46768EA168}" srcOrd="2" destOrd="0" parTransId="{95CF063B-7F1D-43B2-BB1F-F4B0AF52D4F4}" sibTransId="{4E138C87-58D4-4335-BACD-F6DE50177999}"/>
    <dgm:cxn modelId="{2F9E245E-CEAC-453E-9B88-F7632300D82A}" type="presOf" srcId="{C66DBAF3-81A5-4DF9-A15A-2A06C625D955}" destId="{28F7EEDA-48D5-4F99-B41A-9B7A4DAA7780}" srcOrd="0" destOrd="0" presId="urn:microsoft.com/office/officeart/2005/8/layout/lProcess2"/>
    <dgm:cxn modelId="{A8846E66-1932-471C-961C-8E11E8E549C3}" type="presOf" srcId="{1E8C1D10-FA35-4897-A019-CE46768EA168}" destId="{3DF839AB-E44A-4995-8519-F09D290FC775}" srcOrd="0" destOrd="0" presId="urn:microsoft.com/office/officeart/2005/8/layout/lProcess2"/>
    <dgm:cxn modelId="{5902CE46-D988-45F1-8CE4-5EA136F4D1C1}" type="presOf" srcId="{73EE8CF6-4F11-46C4-9110-2B45BE9148F6}" destId="{C99A84BF-0E82-497D-91EC-9638CDA9CD0D}" srcOrd="0" destOrd="0" presId="urn:microsoft.com/office/officeart/2005/8/layout/lProcess2"/>
    <dgm:cxn modelId="{C78F7667-A72D-43DF-AAB0-49A1E4042238}" type="presOf" srcId="{BD46B19C-B168-48BD-937D-4B0A4B19C9A2}" destId="{5A5751C9-755F-40D7-99E6-ED1E2BCBF2B3}" srcOrd="0" destOrd="0" presId="urn:microsoft.com/office/officeart/2005/8/layout/lProcess2"/>
    <dgm:cxn modelId="{27C2FD48-3896-411B-A898-544099B73225}" type="presOf" srcId="{075B9269-8A79-424A-A90B-3EF88E655522}" destId="{C880ED60-C005-4215-81C7-DD4D3F59C465}" srcOrd="0" destOrd="0" presId="urn:microsoft.com/office/officeart/2005/8/layout/lProcess2"/>
    <dgm:cxn modelId="{58EA0F4E-EC97-41E6-BB69-263AF124F450}" type="presOf" srcId="{027CFCB2-3238-4FF6-ACDE-B31146A285D8}" destId="{04373797-3F09-4E91-8816-BB920C5CD88E}" srcOrd="1" destOrd="0" presId="urn:microsoft.com/office/officeart/2005/8/layout/lProcess2"/>
    <dgm:cxn modelId="{6396BC50-F9E2-4C2B-AB0B-7976A44B7A77}" type="presOf" srcId="{9D86D1AE-5279-43C6-BE58-994ADF1F91B5}" destId="{1C90416E-CA40-4AE3-8C3B-3CB0F8E1071B}" srcOrd="0" destOrd="0" presId="urn:microsoft.com/office/officeart/2005/8/layout/lProcess2"/>
    <dgm:cxn modelId="{7E123F71-EA43-46C4-9511-5E864C1395BB}" type="presOf" srcId="{B19F228E-7CA8-40CD-9FB3-DB553FDD2794}" destId="{B0BEAC86-AD5A-4E71-B33F-988763D45700}" srcOrd="0" destOrd="0" presId="urn:microsoft.com/office/officeart/2005/8/layout/lProcess2"/>
    <dgm:cxn modelId="{C7C15D51-37CA-41AA-8D4B-1ACC31F8B256}" srcId="{1CAF0CAE-BF33-4C75-84E3-9CFBAB1AB41B}" destId="{C66DBAF3-81A5-4DF9-A15A-2A06C625D955}" srcOrd="5" destOrd="0" parTransId="{1D2D7FE7-4EED-47CA-83D3-E9F0790E3A80}" sibTransId="{6924B21C-80F8-4A9B-A684-881DFE83920F}"/>
    <dgm:cxn modelId="{CCAA9853-2BC0-4A4E-B48A-126A93D8CF22}" srcId="{1CAF0CAE-BF33-4C75-84E3-9CFBAB1AB41B}" destId="{5DAD4C6E-FF18-4B1D-9114-6E34E39B2DA6}" srcOrd="1" destOrd="0" parTransId="{CB884327-33C5-413B-8D88-5D18052B6D6F}" sibTransId="{981C4C7A-6E5F-44A8-A897-7DA6F7D9FC47}"/>
    <dgm:cxn modelId="{DA38B077-AD9A-400D-8657-B639A818F84E}" type="presOf" srcId="{2DCF7EBD-2E14-4CB1-A43E-7D6DFDAEFD59}" destId="{1DA0062D-C2F2-481D-BF26-2CC1899A17FB}" srcOrd="0" destOrd="0" presId="urn:microsoft.com/office/officeart/2005/8/layout/lProcess2"/>
    <dgm:cxn modelId="{FAD2F058-041E-44EF-9171-3249DC73A109}" type="presOf" srcId="{9F708178-5CAE-43C2-ABEC-1706ED64D164}" destId="{F39CAB23-F6BE-4F9B-849C-35CFF62D629C}" srcOrd="0" destOrd="0" presId="urn:microsoft.com/office/officeart/2005/8/layout/lProcess2"/>
    <dgm:cxn modelId="{3219BA79-4A10-488B-AEC5-601EE4DE221D}" type="presOf" srcId="{0557560A-292F-4B3E-BB8E-3BD1469FBCC3}" destId="{56CBD505-130B-4434-81AE-AE28BDE0F5CA}" srcOrd="0" destOrd="0" presId="urn:microsoft.com/office/officeart/2005/8/layout/lProcess2"/>
    <dgm:cxn modelId="{0AB1BB84-851B-4729-8043-4333A5472879}" srcId="{1E8C1D10-FA35-4897-A019-CE46768EA168}" destId="{9F708178-5CAE-43C2-ABEC-1706ED64D164}" srcOrd="2" destOrd="0" parTransId="{38696294-F590-47BF-AE2D-16F6E82A85F1}" sibTransId="{AE1989F0-12E1-4CFB-AFDD-4942FFEE2190}"/>
    <dgm:cxn modelId="{BC29AC85-D52F-4522-B010-AF2554AF513A}" type="presOf" srcId="{FC68EEBB-2044-492F-A3B0-94B99E0F4952}" destId="{EDFAE29D-D97D-4F6E-A671-C57E0E2D8277}" srcOrd="0" destOrd="0" presId="urn:microsoft.com/office/officeart/2005/8/layout/lProcess2"/>
    <dgm:cxn modelId="{7EB6D187-56E3-49ED-926D-2F5243B6C39A}" srcId="{C66DBAF3-81A5-4DF9-A15A-2A06C625D955}" destId="{88075E43-7BE9-4B41-8D4A-D0814EBDE5A5}" srcOrd="0" destOrd="0" parTransId="{CC41454F-AE7B-4D49-84BD-17ABB8F1BE65}" sibTransId="{253EDFF8-12AB-4BD9-B4C8-515A69322CD0}"/>
    <dgm:cxn modelId="{2D3F1F88-2E19-4148-BF6C-D1A06E94918C}" srcId="{1E8C1D10-FA35-4897-A019-CE46768EA168}" destId="{BD46B19C-B168-48BD-937D-4B0A4B19C9A2}" srcOrd="1" destOrd="0" parTransId="{CA39FAA7-7D9C-4D21-B79F-1CBAE0543C8C}" sibTransId="{E73345F6-17EE-4B06-97A2-BA178D017422}"/>
    <dgm:cxn modelId="{E832068A-5160-4513-9634-7B36A62FD521}" type="presOf" srcId="{85BC9B9C-FABB-467C-978E-88C0EA7B6179}" destId="{44A7D09C-EF8C-48B6-94BA-E98AEFF82B65}" srcOrd="0" destOrd="0" presId="urn:microsoft.com/office/officeart/2005/8/layout/lProcess2"/>
    <dgm:cxn modelId="{A3A90590-BD69-4585-B8F1-62A78B6DDADE}" srcId="{EEF25685-2A82-4167-80A7-51749D1BA6A0}" destId="{823078F5-DC1C-45FC-A90B-4868996BB92B}" srcOrd="3" destOrd="0" parTransId="{C5100CEC-D6B5-42E5-BDE1-BC97878E2BBF}" sibTransId="{C2091F9B-1DCC-400B-BDA0-F969AC6B05AA}"/>
    <dgm:cxn modelId="{AC7E5393-B6F3-44EE-AE90-B875298E0957}" type="presOf" srcId="{35A949F7-A824-49FD-913C-36B35A53F7DC}" destId="{B3B2D7FB-1A88-47DD-AFDD-394A24E62F7C}" srcOrd="0" destOrd="0" presId="urn:microsoft.com/office/officeart/2005/8/layout/lProcess2"/>
    <dgm:cxn modelId="{8F57B599-64F7-467F-B964-F28FD22E6580}" type="presOf" srcId="{2DCF7EBD-2E14-4CB1-A43E-7D6DFDAEFD59}" destId="{D2AE420B-F5FD-4FAE-AE33-2C8AAA8812C5}" srcOrd="1" destOrd="0" presId="urn:microsoft.com/office/officeart/2005/8/layout/lProcess2"/>
    <dgm:cxn modelId="{4B6A679A-E897-4E4D-862F-06560F85D629}" srcId="{5DAD4C6E-FF18-4B1D-9114-6E34E39B2DA6}" destId="{0557560A-292F-4B3E-BB8E-3BD1469FBCC3}" srcOrd="3" destOrd="0" parTransId="{98A1F248-C1CD-4BB0-ABC1-9B89536EAFF5}" sibTransId="{C98AE992-F595-4D12-9B8F-AB77D350C1C2}"/>
    <dgm:cxn modelId="{46F002A3-AA98-4960-B4A5-E2A0EA631ED8}" srcId="{1CAF0CAE-BF33-4C75-84E3-9CFBAB1AB41B}" destId="{EEF25685-2A82-4167-80A7-51749D1BA6A0}" srcOrd="0" destOrd="0" parTransId="{73364CB6-1176-4269-8F01-A176240FDC6F}" sibTransId="{94EEB7D6-CD63-4D56-AA6D-6D1CE04F335D}"/>
    <dgm:cxn modelId="{E66A5DAA-44C9-42DF-8C04-7EBC0F1AB154}" type="presOf" srcId="{4F87DC6A-C61D-4F72-B2D6-85EDC846E79E}" destId="{86431F9A-1058-4DCD-9637-16BC72333EF7}" srcOrd="0" destOrd="0" presId="urn:microsoft.com/office/officeart/2005/8/layout/lProcess2"/>
    <dgm:cxn modelId="{4DDF11AF-B908-415F-A763-8D55074897C3}" srcId="{C66DBAF3-81A5-4DF9-A15A-2A06C625D955}" destId="{85BC9B9C-FABB-467C-978E-88C0EA7B6179}" srcOrd="2" destOrd="0" parTransId="{AA459400-2AE7-4930-85E1-40DAE0E57CE5}" sibTransId="{3803FD17-814F-468C-85D1-64B361A70348}"/>
    <dgm:cxn modelId="{177923B0-5358-4E68-A9DD-71D11439BED6}" srcId="{2DCF7EBD-2E14-4CB1-A43E-7D6DFDAEFD59}" destId="{AB1EB255-95F1-4F58-8BDB-260508CC91EA}" srcOrd="3" destOrd="0" parTransId="{159449BF-9BED-4134-8120-A838CDDE2C53}" sibTransId="{84F3A1A3-401A-4560-8422-4E33A164439A}"/>
    <dgm:cxn modelId="{4C03FEB6-F63B-442F-80B6-6CE096435158}" srcId="{1CAF0CAE-BF33-4C75-84E3-9CFBAB1AB41B}" destId="{027CFCB2-3238-4FF6-ACDE-B31146A285D8}" srcOrd="3" destOrd="0" parTransId="{09B63E9D-FF77-4439-AB29-1BAF15D6F343}" sibTransId="{ADC9C8A9-D96D-46F7-9B52-3AE2344EDBED}"/>
    <dgm:cxn modelId="{46E712BD-AA9D-4938-A528-827FDD3B66D8}" srcId="{2DCF7EBD-2E14-4CB1-A43E-7D6DFDAEFD59}" destId="{4F87DC6A-C61D-4F72-B2D6-85EDC846E79E}" srcOrd="2" destOrd="0" parTransId="{EC4EBEEF-25A5-462D-8B4D-DF41B4CCB9DD}" sibTransId="{5E6AE405-CCED-4CAD-ABC2-7DDD96685766}"/>
    <dgm:cxn modelId="{E9BB4AC3-C7F9-4D0E-89F3-71996D1C2D93}" type="presOf" srcId="{823078F5-DC1C-45FC-A90B-4868996BB92B}" destId="{142E37D7-09A9-4B47-AC98-F0962BC4CA9A}" srcOrd="0" destOrd="0" presId="urn:microsoft.com/office/officeart/2005/8/layout/lProcess2"/>
    <dgm:cxn modelId="{3382D2C3-D2A2-4A16-A35E-69D4CAF7E4AF}" srcId="{C66DBAF3-81A5-4DF9-A15A-2A06C625D955}" destId="{075B9269-8A79-424A-A90B-3EF88E655522}" srcOrd="1" destOrd="0" parTransId="{29368C4C-AA0D-42F5-98BA-C5F557EC275E}" sibTransId="{5058EE0F-49AF-4FA1-A3CD-8BDB1F73745E}"/>
    <dgm:cxn modelId="{5957AEC6-220E-4DA3-951C-F433B6C471DA}" srcId="{C66DBAF3-81A5-4DF9-A15A-2A06C625D955}" destId="{2BDAE14B-6001-4249-B433-EACBFE1B2BD6}" srcOrd="3" destOrd="0" parTransId="{D8632835-312E-447D-A8B3-916FC3F17331}" sibTransId="{3771DD52-F5DA-4544-922C-46A0B55FEBCE}"/>
    <dgm:cxn modelId="{8E3C22C7-FF8A-4576-9698-EFC9CE8B02E6}" type="presOf" srcId="{8DB10CDF-6C37-447A-B23E-765C18B6097F}" destId="{C30EEF52-23A8-4C07-AD93-EB1A8F89F6EC}" srcOrd="0" destOrd="0" presId="urn:microsoft.com/office/officeart/2005/8/layout/lProcess2"/>
    <dgm:cxn modelId="{78EF37CE-5457-49FB-8378-4EBCC1F67414}" type="presOf" srcId="{A9077FD7-2D68-49A1-9EFC-29740FB36F5B}" destId="{EEAF6D19-948F-499F-B0EA-967B5D2D8EED}" srcOrd="0" destOrd="0" presId="urn:microsoft.com/office/officeart/2005/8/layout/lProcess2"/>
    <dgm:cxn modelId="{4E1FD5CF-C528-4B2E-AEC9-9188193572DB}" srcId="{1CAF0CAE-BF33-4C75-84E3-9CFBAB1AB41B}" destId="{2DCF7EBD-2E14-4CB1-A43E-7D6DFDAEFD59}" srcOrd="4" destOrd="0" parTransId="{DF70405E-CC15-49EE-85C6-B71D54A98F35}" sibTransId="{10545017-9428-441F-BEA5-46B3DFC34B6F}"/>
    <dgm:cxn modelId="{DF21FCCF-1773-4A01-8453-2F13F846CA98}" srcId="{1E8C1D10-FA35-4897-A019-CE46768EA168}" destId="{E63E551F-C007-4716-96C8-390573A5673F}" srcOrd="0" destOrd="0" parTransId="{1A16ABD2-424F-4C02-9A03-D9A77FF548F3}" sibTransId="{279F285A-D159-44D1-B2F4-B44375103B0A}"/>
    <dgm:cxn modelId="{21B8A5D2-99B8-46F6-9F18-49C58A8D637D}" srcId="{1E8C1D10-FA35-4897-A019-CE46768EA168}" destId="{B2E9D31D-0A52-49AF-95A2-C5B27DD42F86}" srcOrd="3" destOrd="0" parTransId="{4D98C413-8E24-465E-9BD4-DFA0AFBA99DC}" sibTransId="{427B6342-2E78-4E9A-A628-388E78FCE1CE}"/>
    <dgm:cxn modelId="{578017D3-89B2-41D1-B38B-A08C7F520E0B}" type="presOf" srcId="{EBDABC29-4A19-4205-A477-05A8876A5C83}" destId="{FF1E9FBD-FA53-4B3D-98F7-23C34302490A}" srcOrd="0" destOrd="0" presId="urn:microsoft.com/office/officeart/2005/8/layout/lProcess2"/>
    <dgm:cxn modelId="{BD0365D4-EE2E-4B70-B980-494129B89E08}" type="presOf" srcId="{2BDAE14B-6001-4249-B433-EACBFE1B2BD6}" destId="{8220CBCF-2078-464A-90C8-F9ABF3F8CDF1}" srcOrd="0" destOrd="0" presId="urn:microsoft.com/office/officeart/2005/8/layout/lProcess2"/>
    <dgm:cxn modelId="{2391AFD7-99F2-40D9-BBA3-3BEC87504E0E}" type="presOf" srcId="{EEF25685-2A82-4167-80A7-51749D1BA6A0}" destId="{A5BDC80C-2963-4C4B-9B1D-B617D763E096}" srcOrd="1" destOrd="0" presId="urn:microsoft.com/office/officeart/2005/8/layout/lProcess2"/>
    <dgm:cxn modelId="{878CA3E9-B6E8-4F91-A800-ABCC8C3B0703}" type="presOf" srcId="{E63E551F-C007-4716-96C8-390573A5673F}" destId="{29E8D0AA-06E9-4D45-8989-31ED5BA561DA}" srcOrd="0" destOrd="0" presId="urn:microsoft.com/office/officeart/2005/8/layout/lProcess2"/>
    <dgm:cxn modelId="{4CFA96EC-3BBC-4C7D-B7EC-EBD80E06040F}" srcId="{027CFCB2-3238-4FF6-ACDE-B31146A285D8}" destId="{1BF0FB78-8511-47EE-BE6C-B90D1FDA1412}" srcOrd="2" destOrd="0" parTransId="{4AB365E8-9164-4D2D-9DCF-B67AB4CAE2AE}" sibTransId="{AE620D17-5F48-41A1-9100-6E31D6DF3548}"/>
    <dgm:cxn modelId="{A07A7EF3-721A-4F92-ABFC-B0F5BA10C9F6}" type="presOf" srcId="{C9FB1EE1-E64C-444C-B2EC-031E004A3D52}" destId="{0EF1914F-7FD3-458F-8305-11174AA9B67F}" srcOrd="0" destOrd="0" presId="urn:microsoft.com/office/officeart/2005/8/layout/lProcess2"/>
    <dgm:cxn modelId="{F68D43F6-00A7-4B76-8868-B6BF011B1710}" type="presOf" srcId="{A5621A98-2E4F-4B54-A738-A24D63B948CB}" destId="{6BCB2E58-35B0-4CBD-8337-528778BF6013}" srcOrd="0" destOrd="0" presId="urn:microsoft.com/office/officeart/2005/8/layout/lProcess2"/>
    <dgm:cxn modelId="{6F2000FB-72F9-4CA4-BAE2-CEDE6D4BC54E}" type="presOf" srcId="{1E8C1D10-FA35-4897-A019-CE46768EA168}" destId="{9E88D12D-2E57-4500-A068-E7242490E89E}" srcOrd="1" destOrd="0" presId="urn:microsoft.com/office/officeart/2005/8/layout/lProcess2"/>
    <dgm:cxn modelId="{39B9B3A8-1D39-4E4E-B664-865967CF0B99}" type="presParOf" srcId="{C79BBA3B-C150-4ADC-8B00-AE63E8861039}" destId="{9E820556-3345-4FF8-AC78-4F4C35059AF4}" srcOrd="0" destOrd="0" presId="urn:microsoft.com/office/officeart/2005/8/layout/lProcess2"/>
    <dgm:cxn modelId="{DAA0BC55-87C7-4222-B34C-92E329BD4A19}" type="presParOf" srcId="{9E820556-3345-4FF8-AC78-4F4C35059AF4}" destId="{C05607F6-3ECF-49D7-B216-F61C8C3C69A6}" srcOrd="0" destOrd="0" presId="urn:microsoft.com/office/officeart/2005/8/layout/lProcess2"/>
    <dgm:cxn modelId="{A1B17A91-7550-483F-A330-BF7A52351B3A}" type="presParOf" srcId="{9E820556-3345-4FF8-AC78-4F4C35059AF4}" destId="{A5BDC80C-2963-4C4B-9B1D-B617D763E096}" srcOrd="1" destOrd="0" presId="urn:microsoft.com/office/officeart/2005/8/layout/lProcess2"/>
    <dgm:cxn modelId="{3E13CBE1-4FDE-4FAE-AEFB-C9335ABBAAA2}" type="presParOf" srcId="{9E820556-3345-4FF8-AC78-4F4C35059AF4}" destId="{F98448C6-F0A5-496F-8E1A-7DC46BD64082}" srcOrd="2" destOrd="0" presId="urn:microsoft.com/office/officeart/2005/8/layout/lProcess2"/>
    <dgm:cxn modelId="{92BFA624-C293-4D1F-B60D-906E31E10026}" type="presParOf" srcId="{F98448C6-F0A5-496F-8E1A-7DC46BD64082}" destId="{764F8590-8005-4217-B46F-C8C9BE1BFF91}" srcOrd="0" destOrd="0" presId="urn:microsoft.com/office/officeart/2005/8/layout/lProcess2"/>
    <dgm:cxn modelId="{5522C732-8736-4FA5-A3B2-5A4E8D324B8C}" type="presParOf" srcId="{764F8590-8005-4217-B46F-C8C9BE1BFF91}" destId="{6BCB2E58-35B0-4CBD-8337-528778BF6013}" srcOrd="0" destOrd="0" presId="urn:microsoft.com/office/officeart/2005/8/layout/lProcess2"/>
    <dgm:cxn modelId="{497D82C0-5221-436F-BC46-A158CDB728F0}" type="presParOf" srcId="{764F8590-8005-4217-B46F-C8C9BE1BFF91}" destId="{A03E11FC-EABE-4807-A4CA-56046D4E894A}" srcOrd="1" destOrd="0" presId="urn:microsoft.com/office/officeart/2005/8/layout/lProcess2"/>
    <dgm:cxn modelId="{5882BFCE-3223-4243-9AD2-99090A399E3D}" type="presParOf" srcId="{764F8590-8005-4217-B46F-C8C9BE1BFF91}" destId="{0EF1914F-7FD3-458F-8305-11174AA9B67F}" srcOrd="2" destOrd="0" presId="urn:microsoft.com/office/officeart/2005/8/layout/lProcess2"/>
    <dgm:cxn modelId="{26213C91-1D66-470C-9506-1DB930547A2E}" type="presParOf" srcId="{764F8590-8005-4217-B46F-C8C9BE1BFF91}" destId="{630366B9-6EA7-4789-9E67-ACD1D7ECADCB}" srcOrd="3" destOrd="0" presId="urn:microsoft.com/office/officeart/2005/8/layout/lProcess2"/>
    <dgm:cxn modelId="{4B5898E5-8D0E-4888-8603-DFE437F0CE0E}" type="presParOf" srcId="{764F8590-8005-4217-B46F-C8C9BE1BFF91}" destId="{C99A84BF-0E82-497D-91EC-9638CDA9CD0D}" srcOrd="4" destOrd="0" presId="urn:microsoft.com/office/officeart/2005/8/layout/lProcess2"/>
    <dgm:cxn modelId="{D7CA9153-C47A-40E0-9D1A-01C994A6CBE8}" type="presParOf" srcId="{764F8590-8005-4217-B46F-C8C9BE1BFF91}" destId="{D6C03885-A64C-48A7-852A-988F12495AEB}" srcOrd="5" destOrd="0" presId="urn:microsoft.com/office/officeart/2005/8/layout/lProcess2"/>
    <dgm:cxn modelId="{AA669218-6BF6-4493-88A2-F9876AF7C79D}" type="presParOf" srcId="{764F8590-8005-4217-B46F-C8C9BE1BFF91}" destId="{142E37D7-09A9-4B47-AC98-F0962BC4CA9A}" srcOrd="6" destOrd="0" presId="urn:microsoft.com/office/officeart/2005/8/layout/lProcess2"/>
    <dgm:cxn modelId="{7630ECA3-B19B-4AF2-825E-61186D00CA09}" type="presParOf" srcId="{C79BBA3B-C150-4ADC-8B00-AE63E8861039}" destId="{510E1A86-0E78-4866-BABB-1FBB610E269B}" srcOrd="1" destOrd="0" presId="urn:microsoft.com/office/officeart/2005/8/layout/lProcess2"/>
    <dgm:cxn modelId="{32A29553-6E86-40B9-BCE8-0439981EEDC3}" type="presParOf" srcId="{C79BBA3B-C150-4ADC-8B00-AE63E8861039}" destId="{7B36C971-62D3-49C7-9BB4-BD7CCA789D7C}" srcOrd="2" destOrd="0" presId="urn:microsoft.com/office/officeart/2005/8/layout/lProcess2"/>
    <dgm:cxn modelId="{1E391F26-4BD8-4A4F-854C-73CD64FC4612}" type="presParOf" srcId="{7B36C971-62D3-49C7-9BB4-BD7CCA789D7C}" destId="{53AD7C4A-16C0-4941-87DB-902B85B33E5E}" srcOrd="0" destOrd="0" presId="urn:microsoft.com/office/officeart/2005/8/layout/lProcess2"/>
    <dgm:cxn modelId="{C58279D6-5B81-4DE6-9D9A-DCB30A8FC2E1}" type="presParOf" srcId="{7B36C971-62D3-49C7-9BB4-BD7CCA789D7C}" destId="{43069384-53D1-4047-B271-CFE5EA0614CC}" srcOrd="1" destOrd="0" presId="urn:microsoft.com/office/officeart/2005/8/layout/lProcess2"/>
    <dgm:cxn modelId="{9A8345C9-1663-458A-9996-2F04DB98F9AD}" type="presParOf" srcId="{7B36C971-62D3-49C7-9BB4-BD7CCA789D7C}" destId="{86FA1E0D-ABA9-41A1-AC95-9CD3E291BAC5}" srcOrd="2" destOrd="0" presId="urn:microsoft.com/office/officeart/2005/8/layout/lProcess2"/>
    <dgm:cxn modelId="{72044CA0-9C21-45DC-A79F-DD4E850074EC}" type="presParOf" srcId="{86FA1E0D-ABA9-41A1-AC95-9CD3E291BAC5}" destId="{70121023-1084-40AB-8EA9-40BA20BE64F0}" srcOrd="0" destOrd="0" presId="urn:microsoft.com/office/officeart/2005/8/layout/lProcess2"/>
    <dgm:cxn modelId="{825E6E56-93AA-4E78-8D5C-B35F73216909}" type="presParOf" srcId="{70121023-1084-40AB-8EA9-40BA20BE64F0}" destId="{FF1E9FBD-FA53-4B3D-98F7-23C34302490A}" srcOrd="0" destOrd="0" presId="urn:microsoft.com/office/officeart/2005/8/layout/lProcess2"/>
    <dgm:cxn modelId="{7AEB75BC-87AA-4D2F-879E-8E66D476940E}" type="presParOf" srcId="{70121023-1084-40AB-8EA9-40BA20BE64F0}" destId="{4F54CAAD-F43E-452A-B3FE-58C9976AF71F}" srcOrd="1" destOrd="0" presId="urn:microsoft.com/office/officeart/2005/8/layout/lProcess2"/>
    <dgm:cxn modelId="{A676EC88-79BD-4A11-8F0F-BFFB90A6DAAF}" type="presParOf" srcId="{70121023-1084-40AB-8EA9-40BA20BE64F0}" destId="{EDFAE29D-D97D-4F6E-A671-C57E0E2D8277}" srcOrd="2" destOrd="0" presId="urn:microsoft.com/office/officeart/2005/8/layout/lProcess2"/>
    <dgm:cxn modelId="{29788C53-5A00-400E-9EF7-8BC1B5FD3457}" type="presParOf" srcId="{70121023-1084-40AB-8EA9-40BA20BE64F0}" destId="{9435BA28-24CB-4633-AB72-47317B2FF1ED}" srcOrd="3" destOrd="0" presId="urn:microsoft.com/office/officeart/2005/8/layout/lProcess2"/>
    <dgm:cxn modelId="{481E39B2-13CE-4F53-BAEE-980FFB43D6CA}" type="presParOf" srcId="{70121023-1084-40AB-8EA9-40BA20BE64F0}" destId="{B0BEAC86-AD5A-4E71-B33F-988763D45700}" srcOrd="4" destOrd="0" presId="urn:microsoft.com/office/officeart/2005/8/layout/lProcess2"/>
    <dgm:cxn modelId="{D3CCE9DF-DB3C-49F1-BBD5-05246673BC1D}" type="presParOf" srcId="{70121023-1084-40AB-8EA9-40BA20BE64F0}" destId="{AA203E5D-C1E8-4B4D-92A0-9238236EBB41}" srcOrd="5" destOrd="0" presId="urn:microsoft.com/office/officeart/2005/8/layout/lProcess2"/>
    <dgm:cxn modelId="{57B864D3-70F0-45A0-9115-DD2DA385F3B8}" type="presParOf" srcId="{70121023-1084-40AB-8EA9-40BA20BE64F0}" destId="{56CBD505-130B-4434-81AE-AE28BDE0F5CA}" srcOrd="6" destOrd="0" presId="urn:microsoft.com/office/officeart/2005/8/layout/lProcess2"/>
    <dgm:cxn modelId="{30CA8A36-66C9-4547-B339-256A76279490}" type="presParOf" srcId="{C79BBA3B-C150-4ADC-8B00-AE63E8861039}" destId="{F1F731B6-2561-4ED0-991A-9F022F881212}" srcOrd="3" destOrd="0" presId="urn:microsoft.com/office/officeart/2005/8/layout/lProcess2"/>
    <dgm:cxn modelId="{D3AAF39E-E4AB-43A6-8CA6-54097777E8F4}" type="presParOf" srcId="{C79BBA3B-C150-4ADC-8B00-AE63E8861039}" destId="{EAA1A534-C8C9-4A72-8304-37AB306B099F}" srcOrd="4" destOrd="0" presId="urn:microsoft.com/office/officeart/2005/8/layout/lProcess2"/>
    <dgm:cxn modelId="{3D9DA153-4C86-431F-A989-A6BA682D8B6A}" type="presParOf" srcId="{EAA1A534-C8C9-4A72-8304-37AB306B099F}" destId="{3DF839AB-E44A-4995-8519-F09D290FC775}" srcOrd="0" destOrd="0" presId="urn:microsoft.com/office/officeart/2005/8/layout/lProcess2"/>
    <dgm:cxn modelId="{DC6C8EBD-BF46-4EA7-8130-E34ADA21963F}" type="presParOf" srcId="{EAA1A534-C8C9-4A72-8304-37AB306B099F}" destId="{9E88D12D-2E57-4500-A068-E7242490E89E}" srcOrd="1" destOrd="0" presId="urn:microsoft.com/office/officeart/2005/8/layout/lProcess2"/>
    <dgm:cxn modelId="{64B25BFC-ED71-4D22-85CF-79C94A4CA4F8}" type="presParOf" srcId="{EAA1A534-C8C9-4A72-8304-37AB306B099F}" destId="{04DFE90F-40DF-4D2B-8D9C-77B9B7A8F121}" srcOrd="2" destOrd="0" presId="urn:microsoft.com/office/officeart/2005/8/layout/lProcess2"/>
    <dgm:cxn modelId="{5300C9C8-ACFA-49F8-BDAB-7C091106F804}" type="presParOf" srcId="{04DFE90F-40DF-4D2B-8D9C-77B9B7A8F121}" destId="{9BDD5D93-1865-4A9E-91C1-7DC4674C9A90}" srcOrd="0" destOrd="0" presId="urn:microsoft.com/office/officeart/2005/8/layout/lProcess2"/>
    <dgm:cxn modelId="{063EE47A-E6C8-4A0B-A3F8-F9DE940E99C2}" type="presParOf" srcId="{9BDD5D93-1865-4A9E-91C1-7DC4674C9A90}" destId="{29E8D0AA-06E9-4D45-8989-31ED5BA561DA}" srcOrd="0" destOrd="0" presId="urn:microsoft.com/office/officeart/2005/8/layout/lProcess2"/>
    <dgm:cxn modelId="{409AAF28-95A8-4A58-86E2-11090A7A5AA5}" type="presParOf" srcId="{9BDD5D93-1865-4A9E-91C1-7DC4674C9A90}" destId="{123938F3-8632-4861-8373-67E514DE54A6}" srcOrd="1" destOrd="0" presId="urn:microsoft.com/office/officeart/2005/8/layout/lProcess2"/>
    <dgm:cxn modelId="{B1484086-B3FF-45C7-A85B-B709DC5FD7B3}" type="presParOf" srcId="{9BDD5D93-1865-4A9E-91C1-7DC4674C9A90}" destId="{5A5751C9-755F-40D7-99E6-ED1E2BCBF2B3}" srcOrd="2" destOrd="0" presId="urn:microsoft.com/office/officeart/2005/8/layout/lProcess2"/>
    <dgm:cxn modelId="{792517F1-F046-434F-A62F-0EDB068BC0B0}" type="presParOf" srcId="{9BDD5D93-1865-4A9E-91C1-7DC4674C9A90}" destId="{F3B20C25-4331-406B-928E-E88E74CEC6F9}" srcOrd="3" destOrd="0" presId="urn:microsoft.com/office/officeart/2005/8/layout/lProcess2"/>
    <dgm:cxn modelId="{9EEBBCC6-6422-42EF-BB47-B67F2546DDDD}" type="presParOf" srcId="{9BDD5D93-1865-4A9E-91C1-7DC4674C9A90}" destId="{F39CAB23-F6BE-4F9B-849C-35CFF62D629C}" srcOrd="4" destOrd="0" presId="urn:microsoft.com/office/officeart/2005/8/layout/lProcess2"/>
    <dgm:cxn modelId="{83123F9B-C8FB-4002-81E2-9454C89F673A}" type="presParOf" srcId="{9BDD5D93-1865-4A9E-91C1-7DC4674C9A90}" destId="{6681D9AE-2316-4D88-8E10-BF7CE48F1A67}" srcOrd="5" destOrd="0" presId="urn:microsoft.com/office/officeart/2005/8/layout/lProcess2"/>
    <dgm:cxn modelId="{6E6EC5EE-5720-4C4B-AB36-A78A24B70022}" type="presParOf" srcId="{9BDD5D93-1865-4A9E-91C1-7DC4674C9A90}" destId="{6A952142-BFF9-4F4D-A113-ABDC265FA463}" srcOrd="6" destOrd="0" presId="urn:microsoft.com/office/officeart/2005/8/layout/lProcess2"/>
    <dgm:cxn modelId="{C69C83CC-E801-4E85-809B-189FAE24717B}" type="presParOf" srcId="{C79BBA3B-C150-4ADC-8B00-AE63E8861039}" destId="{71951DEE-5495-4254-A53E-2C8404444B97}" srcOrd="5" destOrd="0" presId="urn:microsoft.com/office/officeart/2005/8/layout/lProcess2"/>
    <dgm:cxn modelId="{0433CB1A-25AA-4A0C-B15F-F5AFE2227091}" type="presParOf" srcId="{C79BBA3B-C150-4ADC-8B00-AE63E8861039}" destId="{FB84D09B-6FD9-4CF0-97D5-42227135D046}" srcOrd="6" destOrd="0" presId="urn:microsoft.com/office/officeart/2005/8/layout/lProcess2"/>
    <dgm:cxn modelId="{0810EC63-F483-4D3A-9643-68A4A1188F34}" type="presParOf" srcId="{FB84D09B-6FD9-4CF0-97D5-42227135D046}" destId="{3D7B3E05-7D4F-4521-95B0-7AAD27930EFD}" srcOrd="0" destOrd="0" presId="urn:microsoft.com/office/officeart/2005/8/layout/lProcess2"/>
    <dgm:cxn modelId="{27D39FC0-B3EE-4B9E-8B0C-174E5D36BD3E}" type="presParOf" srcId="{FB84D09B-6FD9-4CF0-97D5-42227135D046}" destId="{04373797-3F09-4E91-8816-BB920C5CD88E}" srcOrd="1" destOrd="0" presId="urn:microsoft.com/office/officeart/2005/8/layout/lProcess2"/>
    <dgm:cxn modelId="{B0490A35-0437-4C51-BA91-107C7C6F0469}" type="presParOf" srcId="{FB84D09B-6FD9-4CF0-97D5-42227135D046}" destId="{A2813F2C-DCB3-4DCF-8A1C-D52E804B94A6}" srcOrd="2" destOrd="0" presId="urn:microsoft.com/office/officeart/2005/8/layout/lProcess2"/>
    <dgm:cxn modelId="{DC6E0DF4-A4D2-460D-933A-49999D06F1CF}" type="presParOf" srcId="{A2813F2C-DCB3-4DCF-8A1C-D52E804B94A6}" destId="{FE335554-35B1-470D-A261-6F8FF245BF71}" srcOrd="0" destOrd="0" presId="urn:microsoft.com/office/officeart/2005/8/layout/lProcess2"/>
    <dgm:cxn modelId="{20FF4CE9-4289-40B9-B378-AE4BEBBBC422}" type="presParOf" srcId="{FE335554-35B1-470D-A261-6F8FF245BF71}" destId="{E6F6A17F-DD2C-425E-BA9C-7ED469D942F3}" srcOrd="0" destOrd="0" presId="urn:microsoft.com/office/officeart/2005/8/layout/lProcess2"/>
    <dgm:cxn modelId="{F7DEBD87-88EB-4544-A232-05537469DC80}" type="presParOf" srcId="{FE335554-35B1-470D-A261-6F8FF245BF71}" destId="{98FA05FF-0448-4BC4-B42E-0B6BC2239EBE}" srcOrd="1" destOrd="0" presId="urn:microsoft.com/office/officeart/2005/8/layout/lProcess2"/>
    <dgm:cxn modelId="{16B2F894-7E81-4992-B98E-192BE2455457}" type="presParOf" srcId="{FE335554-35B1-470D-A261-6F8FF245BF71}" destId="{C30EEF52-23A8-4C07-AD93-EB1A8F89F6EC}" srcOrd="2" destOrd="0" presId="urn:microsoft.com/office/officeart/2005/8/layout/lProcess2"/>
    <dgm:cxn modelId="{CD5306F1-EBAC-4803-B2CE-8801C2A5151A}" type="presParOf" srcId="{FE335554-35B1-470D-A261-6F8FF245BF71}" destId="{6C1CF898-620F-4918-9614-D70241D8F655}" srcOrd="3" destOrd="0" presId="urn:microsoft.com/office/officeart/2005/8/layout/lProcess2"/>
    <dgm:cxn modelId="{C45FE7D0-28FC-46DD-8FB6-8F5017407700}" type="presParOf" srcId="{FE335554-35B1-470D-A261-6F8FF245BF71}" destId="{878E5477-7BBB-4C2A-9D60-A354728A0186}" srcOrd="4" destOrd="0" presId="urn:microsoft.com/office/officeart/2005/8/layout/lProcess2"/>
    <dgm:cxn modelId="{A361B889-B1E4-4C10-8FFA-3DD3619E4058}" type="presParOf" srcId="{FE335554-35B1-470D-A261-6F8FF245BF71}" destId="{C95AE696-78E3-4291-8444-4E19E80823DD}" srcOrd="5" destOrd="0" presId="urn:microsoft.com/office/officeart/2005/8/layout/lProcess2"/>
    <dgm:cxn modelId="{1D7146C4-A8EF-4E8A-A67D-0B318981737C}" type="presParOf" srcId="{FE335554-35B1-470D-A261-6F8FF245BF71}" destId="{B3B2D7FB-1A88-47DD-AFDD-394A24E62F7C}" srcOrd="6" destOrd="0" presId="urn:microsoft.com/office/officeart/2005/8/layout/lProcess2"/>
    <dgm:cxn modelId="{317133A6-0B9F-467B-9B04-062EB72BA991}" type="presParOf" srcId="{C79BBA3B-C150-4ADC-8B00-AE63E8861039}" destId="{B9DC2DD9-1D90-4188-828D-5676D3D873A3}" srcOrd="7" destOrd="0" presId="urn:microsoft.com/office/officeart/2005/8/layout/lProcess2"/>
    <dgm:cxn modelId="{099C2B0D-B117-4E8C-A77C-30B5325FB787}" type="presParOf" srcId="{C79BBA3B-C150-4ADC-8B00-AE63E8861039}" destId="{F9D1E02A-7B03-4E8C-8104-7B485652B370}" srcOrd="8" destOrd="0" presId="urn:microsoft.com/office/officeart/2005/8/layout/lProcess2"/>
    <dgm:cxn modelId="{9063E4C0-0215-4438-A936-A7B25CD2D767}" type="presParOf" srcId="{F9D1E02A-7B03-4E8C-8104-7B485652B370}" destId="{1DA0062D-C2F2-481D-BF26-2CC1899A17FB}" srcOrd="0" destOrd="0" presId="urn:microsoft.com/office/officeart/2005/8/layout/lProcess2"/>
    <dgm:cxn modelId="{F8FA0FE3-89C4-4669-BEA6-A32B53B78AF7}" type="presParOf" srcId="{F9D1E02A-7B03-4E8C-8104-7B485652B370}" destId="{D2AE420B-F5FD-4FAE-AE33-2C8AAA8812C5}" srcOrd="1" destOrd="0" presId="urn:microsoft.com/office/officeart/2005/8/layout/lProcess2"/>
    <dgm:cxn modelId="{78382743-CD96-4900-9B51-666DDEDE14FD}" type="presParOf" srcId="{F9D1E02A-7B03-4E8C-8104-7B485652B370}" destId="{FE6FFD1A-D182-4ED8-81C6-620E909659D8}" srcOrd="2" destOrd="0" presId="urn:microsoft.com/office/officeart/2005/8/layout/lProcess2"/>
    <dgm:cxn modelId="{39849091-8FDE-463B-9B09-B8349E8838E3}" type="presParOf" srcId="{FE6FFD1A-D182-4ED8-81C6-620E909659D8}" destId="{A68F44D0-6628-4A49-97BA-88FF55FC10E4}" srcOrd="0" destOrd="0" presId="urn:microsoft.com/office/officeart/2005/8/layout/lProcess2"/>
    <dgm:cxn modelId="{D6745F9B-B51B-4B89-BDEA-AFDA18CE491A}" type="presParOf" srcId="{A68F44D0-6628-4A49-97BA-88FF55FC10E4}" destId="{EEAF6D19-948F-499F-B0EA-967B5D2D8EED}" srcOrd="0" destOrd="0" presId="urn:microsoft.com/office/officeart/2005/8/layout/lProcess2"/>
    <dgm:cxn modelId="{D53DD411-56C8-4C44-91B6-5C75CC9039E7}" type="presParOf" srcId="{A68F44D0-6628-4A49-97BA-88FF55FC10E4}" destId="{23B6C0D2-B5DF-4012-AD3F-FD93F498D1DC}" srcOrd="1" destOrd="0" presId="urn:microsoft.com/office/officeart/2005/8/layout/lProcess2"/>
    <dgm:cxn modelId="{AAD2D7B5-C0A3-4E87-90BF-C2862CFB38A5}" type="presParOf" srcId="{A68F44D0-6628-4A49-97BA-88FF55FC10E4}" destId="{1C90416E-CA40-4AE3-8C3B-3CB0F8E1071B}" srcOrd="2" destOrd="0" presId="urn:microsoft.com/office/officeart/2005/8/layout/lProcess2"/>
    <dgm:cxn modelId="{E6DE8A24-5C2A-4EDD-A417-F5F29AAB7D2B}" type="presParOf" srcId="{A68F44D0-6628-4A49-97BA-88FF55FC10E4}" destId="{F131A1D2-FC06-412F-8D4D-00D98D9ADC14}" srcOrd="3" destOrd="0" presId="urn:microsoft.com/office/officeart/2005/8/layout/lProcess2"/>
    <dgm:cxn modelId="{33FCD3DC-62FF-410F-A6EB-F773A1A64B67}" type="presParOf" srcId="{A68F44D0-6628-4A49-97BA-88FF55FC10E4}" destId="{86431F9A-1058-4DCD-9637-16BC72333EF7}" srcOrd="4" destOrd="0" presId="urn:microsoft.com/office/officeart/2005/8/layout/lProcess2"/>
    <dgm:cxn modelId="{5AA803E7-53E4-4B61-8186-85686F9BF476}" type="presParOf" srcId="{A68F44D0-6628-4A49-97BA-88FF55FC10E4}" destId="{0B0C527F-2106-4F35-A8DB-732084EE4FB1}" srcOrd="5" destOrd="0" presId="urn:microsoft.com/office/officeart/2005/8/layout/lProcess2"/>
    <dgm:cxn modelId="{7EF3BA58-666D-4704-9156-190765559C82}" type="presParOf" srcId="{A68F44D0-6628-4A49-97BA-88FF55FC10E4}" destId="{0F90513C-A1F2-4CAB-9810-F9D9B4742A60}" srcOrd="6" destOrd="0" presId="urn:microsoft.com/office/officeart/2005/8/layout/lProcess2"/>
    <dgm:cxn modelId="{DF75E003-1B7D-4C4D-8209-741813F77D8E}" type="presParOf" srcId="{C79BBA3B-C150-4ADC-8B00-AE63E8861039}" destId="{D3E6CA35-D8AF-413C-B308-6B2B03F7A074}" srcOrd="9" destOrd="0" presId="urn:microsoft.com/office/officeart/2005/8/layout/lProcess2"/>
    <dgm:cxn modelId="{F12E5C8B-48F2-4B8A-9279-140F28BC9962}" type="presParOf" srcId="{C79BBA3B-C150-4ADC-8B00-AE63E8861039}" destId="{F58C0461-C4CE-4735-87C8-CE9DF0D79C24}" srcOrd="10" destOrd="0" presId="urn:microsoft.com/office/officeart/2005/8/layout/lProcess2"/>
    <dgm:cxn modelId="{B0978D4E-0722-4F4A-9BD5-D0A1CE91AF31}" type="presParOf" srcId="{F58C0461-C4CE-4735-87C8-CE9DF0D79C24}" destId="{28F7EEDA-48D5-4F99-B41A-9B7A4DAA7780}" srcOrd="0" destOrd="0" presId="urn:microsoft.com/office/officeart/2005/8/layout/lProcess2"/>
    <dgm:cxn modelId="{9D993F97-CD7F-43A1-962A-B8CFB9F4AA9B}" type="presParOf" srcId="{F58C0461-C4CE-4735-87C8-CE9DF0D79C24}" destId="{FEE76A41-F713-4957-B487-F2249373B6E3}" srcOrd="1" destOrd="0" presId="urn:microsoft.com/office/officeart/2005/8/layout/lProcess2"/>
    <dgm:cxn modelId="{A1CDC28E-CE74-4B0F-B385-6EFA6850903C}" type="presParOf" srcId="{F58C0461-C4CE-4735-87C8-CE9DF0D79C24}" destId="{5BA4D098-7BA1-47E1-8E50-1485B6311D35}" srcOrd="2" destOrd="0" presId="urn:microsoft.com/office/officeart/2005/8/layout/lProcess2"/>
    <dgm:cxn modelId="{5827156C-FD1A-421F-8A0B-F68F4E645C21}" type="presParOf" srcId="{5BA4D098-7BA1-47E1-8E50-1485B6311D35}" destId="{C173210A-8E35-4EEE-91CB-CEA1C2772591}" srcOrd="0" destOrd="0" presId="urn:microsoft.com/office/officeart/2005/8/layout/lProcess2"/>
    <dgm:cxn modelId="{ECDC7BD9-2647-429E-B820-E80A2D2482C3}" type="presParOf" srcId="{C173210A-8E35-4EEE-91CB-CEA1C2772591}" destId="{610CC536-DFE5-4D57-B208-94B0E292F6B5}" srcOrd="0" destOrd="0" presId="urn:microsoft.com/office/officeart/2005/8/layout/lProcess2"/>
    <dgm:cxn modelId="{AB53306E-0B89-477B-84FE-9FCF6F7CDAC7}" type="presParOf" srcId="{C173210A-8E35-4EEE-91CB-CEA1C2772591}" destId="{A94D3ED6-537C-42FD-B757-2C9B784A8250}" srcOrd="1" destOrd="0" presId="urn:microsoft.com/office/officeart/2005/8/layout/lProcess2"/>
    <dgm:cxn modelId="{A57A997A-4527-434A-9189-143F43FF89A5}" type="presParOf" srcId="{C173210A-8E35-4EEE-91CB-CEA1C2772591}" destId="{C880ED60-C005-4215-81C7-DD4D3F59C465}" srcOrd="2" destOrd="0" presId="urn:microsoft.com/office/officeart/2005/8/layout/lProcess2"/>
    <dgm:cxn modelId="{C02D58D4-8A5A-4C9D-8228-602EDCA1D0E1}" type="presParOf" srcId="{C173210A-8E35-4EEE-91CB-CEA1C2772591}" destId="{36822B2F-05E5-48D2-8618-5D0465AEACCD}" srcOrd="3" destOrd="0" presId="urn:microsoft.com/office/officeart/2005/8/layout/lProcess2"/>
    <dgm:cxn modelId="{CF9B88EE-154C-40BE-8FCC-99778D61CE2B}" type="presParOf" srcId="{C173210A-8E35-4EEE-91CB-CEA1C2772591}" destId="{44A7D09C-EF8C-48B6-94BA-E98AEFF82B65}" srcOrd="4" destOrd="0" presId="urn:microsoft.com/office/officeart/2005/8/layout/lProcess2"/>
    <dgm:cxn modelId="{509A598F-808F-4F5E-BE8C-E62D37D3CEC9}" type="presParOf" srcId="{C173210A-8E35-4EEE-91CB-CEA1C2772591}" destId="{7F086630-488D-4A0F-9B66-D9CF493544AC}" srcOrd="5" destOrd="0" presId="urn:microsoft.com/office/officeart/2005/8/layout/lProcess2"/>
    <dgm:cxn modelId="{399436CF-C310-4A86-8441-3DAD773F829D}" type="presParOf" srcId="{C173210A-8E35-4EEE-91CB-CEA1C2772591}" destId="{8220CBCF-2078-464A-90C8-F9ABF3F8CDF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61BAB9-0F3B-47E1-B791-C5495E425E5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B50653D-6CAC-4E33-9068-6532F8D70CE0}">
      <dgm:prSet/>
      <dgm:spPr/>
      <dgm:t>
        <a:bodyPr/>
        <a:lstStyle/>
        <a:p>
          <a:r>
            <a:rPr lang="en-IN" dirty="0"/>
            <a:t>DETAILED ENGINEERING FOR OVER 6000 MT OF STEEL STRUCTURES</a:t>
          </a:r>
          <a:endParaRPr lang="en-US" dirty="0"/>
        </a:p>
      </dgm:t>
    </dgm:pt>
    <dgm:pt modelId="{184C63B5-7E7B-45BF-9CC6-2F051D791B10}" type="parTrans" cxnId="{6558DE9C-CA71-4EE0-81B8-E2967CD69112}">
      <dgm:prSet/>
      <dgm:spPr/>
      <dgm:t>
        <a:bodyPr/>
        <a:lstStyle/>
        <a:p>
          <a:endParaRPr lang="en-US"/>
        </a:p>
      </dgm:t>
    </dgm:pt>
    <dgm:pt modelId="{D5920BDB-2991-4184-BD40-0B2B49993D5B}" type="sibTrans" cxnId="{6558DE9C-CA71-4EE0-81B8-E2967CD69112}">
      <dgm:prSet/>
      <dgm:spPr/>
      <dgm:t>
        <a:bodyPr/>
        <a:lstStyle/>
        <a:p>
          <a:endParaRPr lang="en-US"/>
        </a:p>
      </dgm:t>
    </dgm:pt>
    <dgm:pt modelId="{5CF2ED78-EB24-4077-8F72-4268215F5C17}">
      <dgm:prSet custT="1"/>
      <dgm:spPr/>
      <dgm:t>
        <a:bodyPr/>
        <a:lstStyle/>
        <a:p>
          <a:r>
            <a:rPr lang="en-IN" sz="2000" dirty="0"/>
            <a:t>STRUCTURAL FABRICATION USING PLATES UPTO 150MM THICK. </a:t>
          </a:r>
        </a:p>
        <a:p>
          <a:r>
            <a:rPr lang="en-IN" sz="2000" b="1" dirty="0">
              <a:solidFill>
                <a:srgbClr val="002060"/>
              </a:solidFill>
            </a:rPr>
            <a:t>ONE OF THE FEW COMPANIES IN THE COUNTRY WITH THIS CAPABILITY</a:t>
          </a:r>
          <a:endParaRPr lang="en-US" sz="2000" b="1" dirty="0">
            <a:solidFill>
              <a:srgbClr val="002060"/>
            </a:solidFill>
          </a:endParaRPr>
        </a:p>
      </dgm:t>
    </dgm:pt>
    <dgm:pt modelId="{ABC6AA2D-5F15-4E60-BD79-6F96B378DD89}" type="parTrans" cxnId="{8A49F8C4-1D79-4A23-AA2F-D6E09E0716A9}">
      <dgm:prSet/>
      <dgm:spPr/>
      <dgm:t>
        <a:bodyPr/>
        <a:lstStyle/>
        <a:p>
          <a:endParaRPr lang="en-US"/>
        </a:p>
      </dgm:t>
    </dgm:pt>
    <dgm:pt modelId="{EFF71D58-6597-4A0A-A3F2-5BF68EE1AFB0}" type="sibTrans" cxnId="{8A49F8C4-1D79-4A23-AA2F-D6E09E0716A9}">
      <dgm:prSet/>
      <dgm:spPr/>
      <dgm:t>
        <a:bodyPr/>
        <a:lstStyle/>
        <a:p>
          <a:endParaRPr lang="en-US"/>
        </a:p>
      </dgm:t>
    </dgm:pt>
    <dgm:pt modelId="{CE0A8AB7-8E8C-485D-B649-AD5468C974EC}">
      <dgm:prSet/>
      <dgm:spPr/>
      <dgm:t>
        <a:bodyPr/>
        <a:lstStyle/>
        <a:p>
          <a:r>
            <a:rPr lang="en-IN" dirty="0"/>
            <a:t>MANUFACTURED  COMPLEX STRUCTURES FOR BHOLA AND DWARKA CONVENTION CENTRE</a:t>
          </a:r>
          <a:endParaRPr lang="en-US" dirty="0"/>
        </a:p>
      </dgm:t>
    </dgm:pt>
    <dgm:pt modelId="{7EB3B5F3-34F3-4BD4-8B65-ECF86B9E06CB}" type="parTrans" cxnId="{63FBC67C-2600-4947-8B29-2CDD27A62966}">
      <dgm:prSet/>
      <dgm:spPr/>
      <dgm:t>
        <a:bodyPr/>
        <a:lstStyle/>
        <a:p>
          <a:endParaRPr lang="en-US"/>
        </a:p>
      </dgm:t>
    </dgm:pt>
    <dgm:pt modelId="{32FAE641-7FB3-4906-9943-CA085B595C06}" type="sibTrans" cxnId="{63FBC67C-2600-4947-8B29-2CDD27A62966}">
      <dgm:prSet/>
      <dgm:spPr/>
      <dgm:t>
        <a:bodyPr/>
        <a:lstStyle/>
        <a:p>
          <a:endParaRPr lang="en-US"/>
        </a:p>
      </dgm:t>
    </dgm:pt>
    <dgm:pt modelId="{E32B684F-1650-463F-B0F8-00B3B2FD0387}">
      <dgm:prSet/>
      <dgm:spPr/>
      <dgm:t>
        <a:bodyPr/>
        <a:lstStyle/>
        <a:p>
          <a:r>
            <a:rPr lang="en-IN" dirty="0"/>
            <a:t>SISCOL IS NOW ACKNOWLEDGED AS ONE OF THE LEADING STEEL FABRICATOR IN THE COUNTRY</a:t>
          </a:r>
          <a:endParaRPr lang="en-US" dirty="0"/>
        </a:p>
      </dgm:t>
    </dgm:pt>
    <dgm:pt modelId="{FE3E6809-DE22-4526-8904-619E72A005D8}" type="parTrans" cxnId="{0A3F95DA-BD02-49A7-B74F-5E2924346A30}">
      <dgm:prSet/>
      <dgm:spPr/>
      <dgm:t>
        <a:bodyPr/>
        <a:lstStyle/>
        <a:p>
          <a:endParaRPr lang="en-US"/>
        </a:p>
      </dgm:t>
    </dgm:pt>
    <dgm:pt modelId="{25B7522E-6BF8-42D6-A385-05F3011CC9D2}" type="sibTrans" cxnId="{0A3F95DA-BD02-49A7-B74F-5E2924346A30}">
      <dgm:prSet/>
      <dgm:spPr/>
      <dgm:t>
        <a:bodyPr/>
        <a:lstStyle/>
        <a:p>
          <a:endParaRPr lang="en-US"/>
        </a:p>
      </dgm:t>
    </dgm:pt>
    <dgm:pt modelId="{B54F2707-C8BF-4C64-AC7A-EC22E187459F}">
      <dgm:prSet/>
      <dgm:spPr/>
      <dgm:t>
        <a:bodyPr/>
        <a:lstStyle/>
        <a:p>
          <a:r>
            <a:rPr lang="en-IN" dirty="0"/>
            <a:t>SISCOL, DUE TO THEIR CAPABILITY OF “ON TIME, ON COST, TO THE SPECIFICATION” IS IN A POSITION TO DEMAND PREMIUM PRICE</a:t>
          </a:r>
          <a:endParaRPr lang="en-US" dirty="0"/>
        </a:p>
      </dgm:t>
    </dgm:pt>
    <dgm:pt modelId="{CC0597A0-8B8B-40EF-B522-4A20747DC45D}" type="parTrans" cxnId="{F4310E08-C4BC-4D08-957E-4C1C0DBA0FE9}">
      <dgm:prSet/>
      <dgm:spPr/>
      <dgm:t>
        <a:bodyPr/>
        <a:lstStyle/>
        <a:p>
          <a:endParaRPr lang="en-US"/>
        </a:p>
      </dgm:t>
    </dgm:pt>
    <dgm:pt modelId="{6A44C0AB-8DF6-4DC9-BF44-F18C499ADB1B}" type="sibTrans" cxnId="{F4310E08-C4BC-4D08-957E-4C1C0DBA0FE9}">
      <dgm:prSet/>
      <dgm:spPr/>
      <dgm:t>
        <a:bodyPr/>
        <a:lstStyle/>
        <a:p>
          <a:endParaRPr lang="en-US"/>
        </a:p>
      </dgm:t>
    </dgm:pt>
    <dgm:pt modelId="{9707B979-14B3-4C84-AB2D-031460B1F1BD}">
      <dgm:prSet/>
      <dgm:spPr/>
      <dgm:t>
        <a:bodyPr/>
        <a:lstStyle/>
        <a:p>
          <a:r>
            <a:rPr lang="en-IN" dirty="0"/>
            <a:t>DEVELOPED ERECTION CAPABILITIES AND BAGGED FIRST ERECTION ORDER FOR A HOSPITAL BUILDING IN ROURKELLA</a:t>
          </a:r>
          <a:endParaRPr lang="en-US" dirty="0"/>
        </a:p>
      </dgm:t>
    </dgm:pt>
    <dgm:pt modelId="{2E145E57-FDF8-442D-913E-FFB03747562B}" type="parTrans" cxnId="{B109112A-C773-49A2-97C2-7230D469ADC9}">
      <dgm:prSet/>
      <dgm:spPr/>
      <dgm:t>
        <a:bodyPr/>
        <a:lstStyle/>
        <a:p>
          <a:endParaRPr lang="en-US"/>
        </a:p>
      </dgm:t>
    </dgm:pt>
    <dgm:pt modelId="{D3EC19F7-E2B9-4058-ADBF-8EA81EE02980}" type="sibTrans" cxnId="{B109112A-C773-49A2-97C2-7230D469ADC9}">
      <dgm:prSet/>
      <dgm:spPr/>
      <dgm:t>
        <a:bodyPr/>
        <a:lstStyle/>
        <a:p>
          <a:endParaRPr lang="en-US"/>
        </a:p>
      </dgm:t>
    </dgm:pt>
    <dgm:pt modelId="{A9F6B349-C695-4893-B94D-4909EC2CEC9D}" type="pres">
      <dgm:prSet presAssocID="{AE61BAB9-0F3B-47E1-B791-C5495E425E5E}" presName="diagram" presStyleCnt="0">
        <dgm:presLayoutVars>
          <dgm:dir/>
          <dgm:resizeHandles val="exact"/>
        </dgm:presLayoutVars>
      </dgm:prSet>
      <dgm:spPr/>
    </dgm:pt>
    <dgm:pt modelId="{C176B0DC-81BA-4D02-A212-0C7DCD8B36DF}" type="pres">
      <dgm:prSet presAssocID="{0B50653D-6CAC-4E33-9068-6532F8D70CE0}" presName="node" presStyleLbl="node1" presStyleIdx="0" presStyleCnt="6">
        <dgm:presLayoutVars>
          <dgm:bulletEnabled val="1"/>
        </dgm:presLayoutVars>
      </dgm:prSet>
      <dgm:spPr/>
    </dgm:pt>
    <dgm:pt modelId="{F6996B24-C5C0-4AF8-9A98-C615ACA634C3}" type="pres">
      <dgm:prSet presAssocID="{D5920BDB-2991-4184-BD40-0B2B49993D5B}" presName="sibTrans" presStyleCnt="0"/>
      <dgm:spPr/>
    </dgm:pt>
    <dgm:pt modelId="{3CDFF856-31C0-4822-B8DF-31FC2C391BF1}" type="pres">
      <dgm:prSet presAssocID="{5CF2ED78-EB24-4077-8F72-4268215F5C17}" presName="node" presStyleLbl="node1" presStyleIdx="1" presStyleCnt="6">
        <dgm:presLayoutVars>
          <dgm:bulletEnabled val="1"/>
        </dgm:presLayoutVars>
      </dgm:prSet>
      <dgm:spPr/>
    </dgm:pt>
    <dgm:pt modelId="{5D47D523-5D02-40CB-9B94-E2D29B0FC26D}" type="pres">
      <dgm:prSet presAssocID="{EFF71D58-6597-4A0A-A3F2-5BF68EE1AFB0}" presName="sibTrans" presStyleCnt="0"/>
      <dgm:spPr/>
    </dgm:pt>
    <dgm:pt modelId="{AB3C6600-D781-4E5C-909A-85B05944C403}" type="pres">
      <dgm:prSet presAssocID="{CE0A8AB7-8E8C-485D-B649-AD5468C974EC}" presName="node" presStyleLbl="node1" presStyleIdx="2" presStyleCnt="6">
        <dgm:presLayoutVars>
          <dgm:bulletEnabled val="1"/>
        </dgm:presLayoutVars>
      </dgm:prSet>
      <dgm:spPr/>
    </dgm:pt>
    <dgm:pt modelId="{D961E31E-80CA-4B46-9D5E-F856528E16B7}" type="pres">
      <dgm:prSet presAssocID="{32FAE641-7FB3-4906-9943-CA085B595C06}" presName="sibTrans" presStyleCnt="0"/>
      <dgm:spPr/>
    </dgm:pt>
    <dgm:pt modelId="{E1C11D21-CC91-4CBF-AE06-C2D78F51CF93}" type="pres">
      <dgm:prSet presAssocID="{E32B684F-1650-463F-B0F8-00B3B2FD0387}" presName="node" presStyleLbl="node1" presStyleIdx="3" presStyleCnt="6">
        <dgm:presLayoutVars>
          <dgm:bulletEnabled val="1"/>
        </dgm:presLayoutVars>
      </dgm:prSet>
      <dgm:spPr/>
    </dgm:pt>
    <dgm:pt modelId="{A82820B9-75C7-44DA-9217-0316B66C724D}" type="pres">
      <dgm:prSet presAssocID="{25B7522E-6BF8-42D6-A385-05F3011CC9D2}" presName="sibTrans" presStyleCnt="0"/>
      <dgm:spPr/>
    </dgm:pt>
    <dgm:pt modelId="{EA882F89-FF19-402A-970E-51E8CA68FD2D}" type="pres">
      <dgm:prSet presAssocID="{B54F2707-C8BF-4C64-AC7A-EC22E187459F}" presName="node" presStyleLbl="node1" presStyleIdx="4" presStyleCnt="6">
        <dgm:presLayoutVars>
          <dgm:bulletEnabled val="1"/>
        </dgm:presLayoutVars>
      </dgm:prSet>
      <dgm:spPr/>
    </dgm:pt>
    <dgm:pt modelId="{653DC1DA-CA41-4190-8010-CEA90273EDD7}" type="pres">
      <dgm:prSet presAssocID="{6A44C0AB-8DF6-4DC9-BF44-F18C499ADB1B}" presName="sibTrans" presStyleCnt="0"/>
      <dgm:spPr/>
    </dgm:pt>
    <dgm:pt modelId="{E8FA5D68-AF50-4B59-8A12-C9F238AC7093}" type="pres">
      <dgm:prSet presAssocID="{9707B979-14B3-4C84-AB2D-031460B1F1BD}" presName="node" presStyleLbl="node1" presStyleIdx="5" presStyleCnt="6">
        <dgm:presLayoutVars>
          <dgm:bulletEnabled val="1"/>
        </dgm:presLayoutVars>
      </dgm:prSet>
      <dgm:spPr/>
    </dgm:pt>
  </dgm:ptLst>
  <dgm:cxnLst>
    <dgm:cxn modelId="{F4310E08-C4BC-4D08-957E-4C1C0DBA0FE9}" srcId="{AE61BAB9-0F3B-47E1-B791-C5495E425E5E}" destId="{B54F2707-C8BF-4C64-AC7A-EC22E187459F}" srcOrd="4" destOrd="0" parTransId="{CC0597A0-8B8B-40EF-B522-4A20747DC45D}" sibTransId="{6A44C0AB-8DF6-4DC9-BF44-F18C499ADB1B}"/>
    <dgm:cxn modelId="{64C7021E-772F-413C-95C4-2D087911F796}" type="presOf" srcId="{0B50653D-6CAC-4E33-9068-6532F8D70CE0}" destId="{C176B0DC-81BA-4D02-A212-0C7DCD8B36DF}" srcOrd="0" destOrd="0" presId="urn:microsoft.com/office/officeart/2005/8/layout/default"/>
    <dgm:cxn modelId="{B109112A-C773-49A2-97C2-7230D469ADC9}" srcId="{AE61BAB9-0F3B-47E1-B791-C5495E425E5E}" destId="{9707B979-14B3-4C84-AB2D-031460B1F1BD}" srcOrd="5" destOrd="0" parTransId="{2E145E57-FDF8-442D-913E-FFB03747562B}" sibTransId="{D3EC19F7-E2B9-4058-ADBF-8EA81EE02980}"/>
    <dgm:cxn modelId="{AD11766B-67A0-4774-8761-93DE537FC8E2}" type="presOf" srcId="{B54F2707-C8BF-4C64-AC7A-EC22E187459F}" destId="{EA882F89-FF19-402A-970E-51E8CA68FD2D}" srcOrd="0" destOrd="0" presId="urn:microsoft.com/office/officeart/2005/8/layout/default"/>
    <dgm:cxn modelId="{2679687C-107E-42C5-9EAC-9462EECC4BC2}" type="presOf" srcId="{9707B979-14B3-4C84-AB2D-031460B1F1BD}" destId="{E8FA5D68-AF50-4B59-8A12-C9F238AC7093}" srcOrd="0" destOrd="0" presId="urn:microsoft.com/office/officeart/2005/8/layout/default"/>
    <dgm:cxn modelId="{63FBC67C-2600-4947-8B29-2CDD27A62966}" srcId="{AE61BAB9-0F3B-47E1-B791-C5495E425E5E}" destId="{CE0A8AB7-8E8C-485D-B649-AD5468C974EC}" srcOrd="2" destOrd="0" parTransId="{7EB3B5F3-34F3-4BD4-8B65-ECF86B9E06CB}" sibTransId="{32FAE641-7FB3-4906-9943-CA085B595C06}"/>
    <dgm:cxn modelId="{1722DA94-A66D-474B-823C-BF71C76DE8DD}" type="presOf" srcId="{E32B684F-1650-463F-B0F8-00B3B2FD0387}" destId="{E1C11D21-CC91-4CBF-AE06-C2D78F51CF93}" srcOrd="0" destOrd="0" presId="urn:microsoft.com/office/officeart/2005/8/layout/default"/>
    <dgm:cxn modelId="{6558DE9C-CA71-4EE0-81B8-E2967CD69112}" srcId="{AE61BAB9-0F3B-47E1-B791-C5495E425E5E}" destId="{0B50653D-6CAC-4E33-9068-6532F8D70CE0}" srcOrd="0" destOrd="0" parTransId="{184C63B5-7E7B-45BF-9CC6-2F051D791B10}" sibTransId="{D5920BDB-2991-4184-BD40-0B2B49993D5B}"/>
    <dgm:cxn modelId="{DC7D5B9D-C018-493B-9DC7-0E8D4342D6BC}" type="presOf" srcId="{CE0A8AB7-8E8C-485D-B649-AD5468C974EC}" destId="{AB3C6600-D781-4E5C-909A-85B05944C403}" srcOrd="0" destOrd="0" presId="urn:microsoft.com/office/officeart/2005/8/layout/default"/>
    <dgm:cxn modelId="{5FC378B8-1878-437A-BBF6-A78948822B78}" type="presOf" srcId="{5CF2ED78-EB24-4077-8F72-4268215F5C17}" destId="{3CDFF856-31C0-4822-B8DF-31FC2C391BF1}" srcOrd="0" destOrd="0" presId="urn:microsoft.com/office/officeart/2005/8/layout/default"/>
    <dgm:cxn modelId="{8A49F8C4-1D79-4A23-AA2F-D6E09E0716A9}" srcId="{AE61BAB9-0F3B-47E1-B791-C5495E425E5E}" destId="{5CF2ED78-EB24-4077-8F72-4268215F5C17}" srcOrd="1" destOrd="0" parTransId="{ABC6AA2D-5F15-4E60-BD79-6F96B378DD89}" sibTransId="{EFF71D58-6597-4A0A-A3F2-5BF68EE1AFB0}"/>
    <dgm:cxn modelId="{0A3F95DA-BD02-49A7-B74F-5E2924346A30}" srcId="{AE61BAB9-0F3B-47E1-B791-C5495E425E5E}" destId="{E32B684F-1650-463F-B0F8-00B3B2FD0387}" srcOrd="3" destOrd="0" parTransId="{FE3E6809-DE22-4526-8904-619E72A005D8}" sibTransId="{25B7522E-6BF8-42D6-A385-05F3011CC9D2}"/>
    <dgm:cxn modelId="{39D691F0-6EE2-4425-82A8-7AB23EFC9665}" type="presOf" srcId="{AE61BAB9-0F3B-47E1-B791-C5495E425E5E}" destId="{A9F6B349-C695-4893-B94D-4909EC2CEC9D}" srcOrd="0" destOrd="0" presId="urn:microsoft.com/office/officeart/2005/8/layout/default"/>
    <dgm:cxn modelId="{70E62980-95EF-4293-BD0C-17F2023415C3}" type="presParOf" srcId="{A9F6B349-C695-4893-B94D-4909EC2CEC9D}" destId="{C176B0DC-81BA-4D02-A212-0C7DCD8B36DF}" srcOrd="0" destOrd="0" presId="urn:microsoft.com/office/officeart/2005/8/layout/default"/>
    <dgm:cxn modelId="{16D4D412-9660-46FE-A660-673FC1BCAE9A}" type="presParOf" srcId="{A9F6B349-C695-4893-B94D-4909EC2CEC9D}" destId="{F6996B24-C5C0-4AF8-9A98-C615ACA634C3}" srcOrd="1" destOrd="0" presId="urn:microsoft.com/office/officeart/2005/8/layout/default"/>
    <dgm:cxn modelId="{F636F6CB-78E0-48D4-B666-EE819E1BDBF7}" type="presParOf" srcId="{A9F6B349-C695-4893-B94D-4909EC2CEC9D}" destId="{3CDFF856-31C0-4822-B8DF-31FC2C391BF1}" srcOrd="2" destOrd="0" presId="urn:microsoft.com/office/officeart/2005/8/layout/default"/>
    <dgm:cxn modelId="{380813C1-6836-48F5-917A-CF73718F6248}" type="presParOf" srcId="{A9F6B349-C695-4893-B94D-4909EC2CEC9D}" destId="{5D47D523-5D02-40CB-9B94-E2D29B0FC26D}" srcOrd="3" destOrd="0" presId="urn:microsoft.com/office/officeart/2005/8/layout/default"/>
    <dgm:cxn modelId="{13EC171D-754A-46B5-8A86-AD66FD7725BE}" type="presParOf" srcId="{A9F6B349-C695-4893-B94D-4909EC2CEC9D}" destId="{AB3C6600-D781-4E5C-909A-85B05944C403}" srcOrd="4" destOrd="0" presId="urn:microsoft.com/office/officeart/2005/8/layout/default"/>
    <dgm:cxn modelId="{AEE9FF2F-0D71-47CD-809C-37577D8B37B1}" type="presParOf" srcId="{A9F6B349-C695-4893-B94D-4909EC2CEC9D}" destId="{D961E31E-80CA-4B46-9D5E-F856528E16B7}" srcOrd="5" destOrd="0" presId="urn:microsoft.com/office/officeart/2005/8/layout/default"/>
    <dgm:cxn modelId="{480FBDE9-625F-4696-B234-2B931C6B33DC}" type="presParOf" srcId="{A9F6B349-C695-4893-B94D-4909EC2CEC9D}" destId="{E1C11D21-CC91-4CBF-AE06-C2D78F51CF93}" srcOrd="6" destOrd="0" presId="urn:microsoft.com/office/officeart/2005/8/layout/default"/>
    <dgm:cxn modelId="{F251B825-70CF-46D2-8525-000D5A1E5C65}" type="presParOf" srcId="{A9F6B349-C695-4893-B94D-4909EC2CEC9D}" destId="{A82820B9-75C7-44DA-9217-0316B66C724D}" srcOrd="7" destOrd="0" presId="urn:microsoft.com/office/officeart/2005/8/layout/default"/>
    <dgm:cxn modelId="{B8EBE47A-21F7-450D-AF4C-8A821ADFB66E}" type="presParOf" srcId="{A9F6B349-C695-4893-B94D-4909EC2CEC9D}" destId="{EA882F89-FF19-402A-970E-51E8CA68FD2D}" srcOrd="8" destOrd="0" presId="urn:microsoft.com/office/officeart/2005/8/layout/default"/>
    <dgm:cxn modelId="{99E07C27-F2D3-4225-B95A-279F3495DB05}" type="presParOf" srcId="{A9F6B349-C695-4893-B94D-4909EC2CEC9D}" destId="{653DC1DA-CA41-4190-8010-CEA90273EDD7}" srcOrd="9" destOrd="0" presId="urn:microsoft.com/office/officeart/2005/8/layout/default"/>
    <dgm:cxn modelId="{E8A8FC6B-FD72-41E2-8DA0-158A6A2ED94F}" type="presParOf" srcId="{A9F6B349-C695-4893-B94D-4909EC2CEC9D}" destId="{E8FA5D68-AF50-4B59-8A12-C9F238AC709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E579-4D3B-40F0-951A-B13CCC7C03C0}">
      <dsp:nvSpPr>
        <dsp:cNvPr id="0" name=""/>
        <dsp:cNvSpPr/>
      </dsp:nvSpPr>
      <dsp:spPr>
        <a:xfrm>
          <a:off x="0" y="9558"/>
          <a:ext cx="5670601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ORDERS BOOKED IN Q1 </a:t>
          </a:r>
          <a:endParaRPr lang="en-IN" sz="2200" kern="1200" dirty="0"/>
        </a:p>
      </dsp:txBody>
      <dsp:txXfrm>
        <a:off x="25759" y="35317"/>
        <a:ext cx="5619083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607F6-3ECF-49D7-B216-F61C8C3C69A6}">
      <dsp:nvSpPr>
        <dsp:cNvPr id="0" name=""/>
        <dsp:cNvSpPr/>
      </dsp:nvSpPr>
      <dsp:spPr>
        <a:xfrm>
          <a:off x="4604" y="0"/>
          <a:ext cx="1819039" cy="5231306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latin typeface="Trebuchet MS" panose="020B0603020202020204" pitchFamily="34" charset="0"/>
            </a:rPr>
            <a:t>SISCOL Units</a:t>
          </a:r>
        </a:p>
      </dsp:txBody>
      <dsp:txXfrm>
        <a:off x="4604" y="0"/>
        <a:ext cx="1819039" cy="1569391"/>
      </dsp:txXfrm>
    </dsp:sp>
    <dsp:sp modelId="{6BCB2E58-35B0-4CBD-8337-528778BF6013}">
      <dsp:nvSpPr>
        <dsp:cNvPr id="0" name=""/>
        <dsp:cNvSpPr/>
      </dsp:nvSpPr>
      <dsp:spPr>
        <a:xfrm>
          <a:off x="186508" y="1569519"/>
          <a:ext cx="1455231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Area</a:t>
          </a:r>
        </a:p>
      </dsp:txBody>
      <dsp:txXfrm>
        <a:off x="208829" y="1591840"/>
        <a:ext cx="1410589" cy="717447"/>
      </dsp:txXfrm>
    </dsp:sp>
    <dsp:sp modelId="{0EF1914F-7FD3-458F-8305-11174AA9B67F}">
      <dsp:nvSpPr>
        <dsp:cNvPr id="0" name=""/>
        <dsp:cNvSpPr/>
      </dsp:nvSpPr>
      <dsp:spPr>
        <a:xfrm>
          <a:off x="186508" y="2448854"/>
          <a:ext cx="1455231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Maximum Production Capacity</a:t>
          </a:r>
        </a:p>
      </dsp:txBody>
      <dsp:txXfrm>
        <a:off x="208829" y="2471175"/>
        <a:ext cx="1410589" cy="717447"/>
      </dsp:txXfrm>
    </dsp:sp>
    <dsp:sp modelId="{C99A84BF-0E82-497D-91EC-9638CDA9CD0D}">
      <dsp:nvSpPr>
        <dsp:cNvPr id="0" name=""/>
        <dsp:cNvSpPr/>
      </dsp:nvSpPr>
      <dsp:spPr>
        <a:xfrm>
          <a:off x="186508" y="3328188"/>
          <a:ext cx="1455231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Specialization</a:t>
          </a:r>
        </a:p>
      </dsp:txBody>
      <dsp:txXfrm>
        <a:off x="208829" y="3350509"/>
        <a:ext cx="1410589" cy="717447"/>
      </dsp:txXfrm>
    </dsp:sp>
    <dsp:sp modelId="{142E37D7-09A9-4B47-AC98-F0962BC4CA9A}">
      <dsp:nvSpPr>
        <dsp:cNvPr id="0" name=""/>
        <dsp:cNvSpPr/>
      </dsp:nvSpPr>
      <dsp:spPr>
        <a:xfrm>
          <a:off x="186508" y="4207523"/>
          <a:ext cx="1455231" cy="76208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 err="1">
              <a:latin typeface="Trebuchet MS" panose="020B0603020202020204" pitchFamily="34" charset="0"/>
            </a:rPr>
            <a:t>Equipments</a:t>
          </a:r>
          <a:endParaRPr lang="en-IN" sz="1600" kern="1200" dirty="0">
            <a:latin typeface="Trebuchet MS" panose="020B0603020202020204" pitchFamily="34" charset="0"/>
          </a:endParaRPr>
        </a:p>
      </dsp:txBody>
      <dsp:txXfrm>
        <a:off x="208829" y="4229844"/>
        <a:ext cx="1410589" cy="717447"/>
      </dsp:txXfrm>
    </dsp:sp>
    <dsp:sp modelId="{53AD7C4A-16C0-4941-87DB-902B85B33E5E}">
      <dsp:nvSpPr>
        <dsp:cNvPr id="0" name=""/>
        <dsp:cNvSpPr/>
      </dsp:nvSpPr>
      <dsp:spPr>
        <a:xfrm>
          <a:off x="1960072" y="0"/>
          <a:ext cx="1819039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latin typeface="Trebuchet MS" panose="020B0603020202020204" pitchFamily="34" charset="0"/>
            </a:rPr>
            <a:t>Unit-1</a:t>
          </a:r>
        </a:p>
      </dsp:txBody>
      <dsp:txXfrm>
        <a:off x="1960072" y="0"/>
        <a:ext cx="1819039" cy="1569391"/>
      </dsp:txXfrm>
    </dsp:sp>
    <dsp:sp modelId="{FF1E9FBD-FA53-4B3D-98F7-23C34302490A}">
      <dsp:nvSpPr>
        <dsp:cNvPr id="0" name=""/>
        <dsp:cNvSpPr/>
      </dsp:nvSpPr>
      <dsp:spPr>
        <a:xfrm>
          <a:off x="2141975" y="1569519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7 Acres  (28328 </a:t>
          </a:r>
          <a:r>
            <a:rPr lang="en-IN" sz="1600" kern="1200" dirty="0" err="1">
              <a:latin typeface="Trebuchet MS" panose="020B0603020202020204" pitchFamily="34" charset="0"/>
            </a:rPr>
            <a:t>sq.m</a:t>
          </a:r>
          <a:r>
            <a:rPr lang="en-IN" sz="1600" kern="1200" dirty="0">
              <a:latin typeface="Trebuchet MS" panose="020B0603020202020204" pitchFamily="34" charset="0"/>
            </a:rPr>
            <a:t>)</a:t>
          </a:r>
        </a:p>
      </dsp:txBody>
      <dsp:txXfrm>
        <a:off x="2164296" y="1591840"/>
        <a:ext cx="1410589" cy="717447"/>
      </dsp:txXfrm>
    </dsp:sp>
    <dsp:sp modelId="{EDFAE29D-D97D-4F6E-A671-C57E0E2D8277}">
      <dsp:nvSpPr>
        <dsp:cNvPr id="0" name=""/>
        <dsp:cNvSpPr/>
      </dsp:nvSpPr>
      <dsp:spPr>
        <a:xfrm>
          <a:off x="2141975" y="2448854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1500 - 1800 MT</a:t>
          </a:r>
        </a:p>
      </dsp:txBody>
      <dsp:txXfrm>
        <a:off x="2164296" y="2471175"/>
        <a:ext cx="1410589" cy="717447"/>
      </dsp:txXfrm>
    </dsp:sp>
    <dsp:sp modelId="{B0BEAC86-AD5A-4E71-B33F-988763D45700}">
      <dsp:nvSpPr>
        <dsp:cNvPr id="0" name=""/>
        <dsp:cNvSpPr/>
      </dsp:nvSpPr>
      <dsp:spPr>
        <a:xfrm>
          <a:off x="2141975" y="3328188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Industrial, High Rise </a:t>
          </a:r>
        </a:p>
      </dsp:txBody>
      <dsp:txXfrm>
        <a:off x="2164296" y="3350509"/>
        <a:ext cx="1410589" cy="717447"/>
      </dsp:txXfrm>
    </dsp:sp>
    <dsp:sp modelId="{56CBD505-130B-4434-81AE-AE28BDE0F5CA}">
      <dsp:nvSpPr>
        <dsp:cNvPr id="0" name=""/>
        <dsp:cNvSpPr/>
      </dsp:nvSpPr>
      <dsp:spPr>
        <a:xfrm>
          <a:off x="2141975" y="4207523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CNC Machines</a:t>
          </a:r>
        </a:p>
      </dsp:txBody>
      <dsp:txXfrm>
        <a:off x="2164296" y="4229844"/>
        <a:ext cx="1410589" cy="717447"/>
      </dsp:txXfrm>
    </dsp:sp>
    <dsp:sp modelId="{3DF839AB-E44A-4995-8519-F09D290FC775}">
      <dsp:nvSpPr>
        <dsp:cNvPr id="0" name=""/>
        <dsp:cNvSpPr/>
      </dsp:nvSpPr>
      <dsp:spPr>
        <a:xfrm>
          <a:off x="3915539" y="0"/>
          <a:ext cx="1819039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latin typeface="Trebuchet MS" panose="020B0603020202020204" pitchFamily="34" charset="0"/>
            </a:rPr>
            <a:t>Unit-2</a:t>
          </a:r>
        </a:p>
      </dsp:txBody>
      <dsp:txXfrm>
        <a:off x="3915539" y="0"/>
        <a:ext cx="1819039" cy="1569391"/>
      </dsp:txXfrm>
    </dsp:sp>
    <dsp:sp modelId="{29E8D0AA-06E9-4D45-8989-31ED5BA561DA}">
      <dsp:nvSpPr>
        <dsp:cNvPr id="0" name=""/>
        <dsp:cNvSpPr/>
      </dsp:nvSpPr>
      <dsp:spPr>
        <a:xfrm>
          <a:off x="4097443" y="1569519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4 Acres  (16187 </a:t>
          </a:r>
          <a:r>
            <a:rPr lang="en-IN" sz="1600" kern="1200" dirty="0" err="1">
              <a:latin typeface="Trebuchet MS" panose="020B0603020202020204" pitchFamily="34" charset="0"/>
            </a:rPr>
            <a:t>sq.m</a:t>
          </a:r>
          <a:r>
            <a:rPr lang="en-IN" sz="1600" kern="1200" dirty="0">
              <a:latin typeface="Trebuchet MS" panose="020B0603020202020204" pitchFamily="34" charset="0"/>
            </a:rPr>
            <a:t>)</a:t>
          </a:r>
        </a:p>
      </dsp:txBody>
      <dsp:txXfrm>
        <a:off x="4119764" y="1591840"/>
        <a:ext cx="1410589" cy="717447"/>
      </dsp:txXfrm>
    </dsp:sp>
    <dsp:sp modelId="{5A5751C9-755F-40D7-99E6-ED1E2BCBF2B3}">
      <dsp:nvSpPr>
        <dsp:cNvPr id="0" name=""/>
        <dsp:cNvSpPr/>
      </dsp:nvSpPr>
      <dsp:spPr>
        <a:xfrm>
          <a:off x="4097443" y="2448854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1200 MT</a:t>
          </a:r>
        </a:p>
      </dsp:txBody>
      <dsp:txXfrm>
        <a:off x="4119764" y="2471175"/>
        <a:ext cx="1410589" cy="717447"/>
      </dsp:txXfrm>
    </dsp:sp>
    <dsp:sp modelId="{F39CAB23-F6BE-4F9B-849C-35CFF62D629C}">
      <dsp:nvSpPr>
        <dsp:cNvPr id="0" name=""/>
        <dsp:cNvSpPr/>
      </dsp:nvSpPr>
      <dsp:spPr>
        <a:xfrm>
          <a:off x="4097443" y="3328188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Bridges</a:t>
          </a:r>
        </a:p>
      </dsp:txBody>
      <dsp:txXfrm>
        <a:off x="4119764" y="3350509"/>
        <a:ext cx="1410589" cy="717447"/>
      </dsp:txXfrm>
    </dsp:sp>
    <dsp:sp modelId="{6A952142-BFF9-4F4D-A113-ABDC265FA463}">
      <dsp:nvSpPr>
        <dsp:cNvPr id="0" name=""/>
        <dsp:cNvSpPr/>
      </dsp:nvSpPr>
      <dsp:spPr>
        <a:xfrm>
          <a:off x="4097443" y="4207523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GMAW, FCAW, SAW</a:t>
          </a:r>
        </a:p>
      </dsp:txBody>
      <dsp:txXfrm>
        <a:off x="4119764" y="4229844"/>
        <a:ext cx="1410589" cy="717447"/>
      </dsp:txXfrm>
    </dsp:sp>
    <dsp:sp modelId="{3D7B3E05-7D4F-4521-95B0-7AAD27930EFD}">
      <dsp:nvSpPr>
        <dsp:cNvPr id="0" name=""/>
        <dsp:cNvSpPr/>
      </dsp:nvSpPr>
      <dsp:spPr>
        <a:xfrm>
          <a:off x="5871007" y="0"/>
          <a:ext cx="1819039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latin typeface="Trebuchet MS" panose="020B0603020202020204" pitchFamily="34" charset="0"/>
            </a:rPr>
            <a:t>Unit-3</a:t>
          </a:r>
        </a:p>
      </dsp:txBody>
      <dsp:txXfrm>
        <a:off x="5871007" y="0"/>
        <a:ext cx="1819039" cy="1569391"/>
      </dsp:txXfrm>
    </dsp:sp>
    <dsp:sp modelId="{E6F6A17F-DD2C-425E-BA9C-7ED469D942F3}">
      <dsp:nvSpPr>
        <dsp:cNvPr id="0" name=""/>
        <dsp:cNvSpPr/>
      </dsp:nvSpPr>
      <dsp:spPr>
        <a:xfrm>
          <a:off x="6052911" y="1569519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5 Acres  (20234 </a:t>
          </a:r>
          <a:r>
            <a:rPr lang="en-IN" sz="1600" kern="1200" dirty="0" err="1">
              <a:latin typeface="Trebuchet MS" panose="020B0603020202020204" pitchFamily="34" charset="0"/>
            </a:rPr>
            <a:t>sq.m</a:t>
          </a:r>
          <a:r>
            <a:rPr lang="en-IN" sz="1600" kern="1200" dirty="0">
              <a:latin typeface="Trebuchet MS" panose="020B0603020202020204" pitchFamily="34" charset="0"/>
            </a:rPr>
            <a:t>)</a:t>
          </a:r>
        </a:p>
      </dsp:txBody>
      <dsp:txXfrm>
        <a:off x="6075232" y="1591840"/>
        <a:ext cx="1410589" cy="717447"/>
      </dsp:txXfrm>
    </dsp:sp>
    <dsp:sp modelId="{C30EEF52-23A8-4C07-AD93-EB1A8F89F6EC}">
      <dsp:nvSpPr>
        <dsp:cNvPr id="0" name=""/>
        <dsp:cNvSpPr/>
      </dsp:nvSpPr>
      <dsp:spPr>
        <a:xfrm>
          <a:off x="6052911" y="2448854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1200 - 1500 MT</a:t>
          </a:r>
        </a:p>
      </dsp:txBody>
      <dsp:txXfrm>
        <a:off x="6075232" y="2471175"/>
        <a:ext cx="1410589" cy="717447"/>
      </dsp:txXfrm>
    </dsp:sp>
    <dsp:sp modelId="{878E5477-7BBB-4C2A-9D60-A354728A0186}">
      <dsp:nvSpPr>
        <dsp:cNvPr id="0" name=""/>
        <dsp:cNvSpPr/>
      </dsp:nvSpPr>
      <dsp:spPr>
        <a:xfrm>
          <a:off x="6052911" y="3328188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Industrial, High Rise </a:t>
          </a:r>
        </a:p>
      </dsp:txBody>
      <dsp:txXfrm>
        <a:off x="6075232" y="3350509"/>
        <a:ext cx="1410589" cy="717447"/>
      </dsp:txXfrm>
    </dsp:sp>
    <dsp:sp modelId="{B3B2D7FB-1A88-47DD-AFDD-394A24E62F7C}">
      <dsp:nvSpPr>
        <dsp:cNvPr id="0" name=""/>
        <dsp:cNvSpPr/>
      </dsp:nvSpPr>
      <dsp:spPr>
        <a:xfrm>
          <a:off x="6052911" y="4207523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GMAW, FCAW, SAW</a:t>
          </a:r>
        </a:p>
      </dsp:txBody>
      <dsp:txXfrm>
        <a:off x="6075232" y="4229844"/>
        <a:ext cx="1410589" cy="717447"/>
      </dsp:txXfrm>
    </dsp:sp>
    <dsp:sp modelId="{1DA0062D-C2F2-481D-BF26-2CC1899A17FB}">
      <dsp:nvSpPr>
        <dsp:cNvPr id="0" name=""/>
        <dsp:cNvSpPr/>
      </dsp:nvSpPr>
      <dsp:spPr>
        <a:xfrm>
          <a:off x="7826475" y="0"/>
          <a:ext cx="1819039" cy="52313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latin typeface="Trebuchet MS" panose="020B0603020202020204" pitchFamily="34" charset="0"/>
            </a:rPr>
            <a:t>Franchises</a:t>
          </a:r>
        </a:p>
      </dsp:txBody>
      <dsp:txXfrm>
        <a:off x="7826475" y="0"/>
        <a:ext cx="1819039" cy="1569391"/>
      </dsp:txXfrm>
    </dsp:sp>
    <dsp:sp modelId="{EEAF6D19-948F-499F-B0EA-967B5D2D8EED}">
      <dsp:nvSpPr>
        <dsp:cNvPr id="0" name=""/>
        <dsp:cNvSpPr/>
      </dsp:nvSpPr>
      <dsp:spPr>
        <a:xfrm>
          <a:off x="8008379" y="1569519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7 Acres  (28328 </a:t>
          </a:r>
          <a:r>
            <a:rPr lang="en-IN" sz="1600" kern="1200" dirty="0" err="1">
              <a:latin typeface="Trebuchet MS" panose="020B0603020202020204" pitchFamily="34" charset="0"/>
            </a:rPr>
            <a:t>sq.m</a:t>
          </a:r>
          <a:r>
            <a:rPr lang="en-IN" sz="1600" kern="1200" dirty="0">
              <a:latin typeface="Trebuchet MS" panose="020B0603020202020204" pitchFamily="34" charset="0"/>
            </a:rPr>
            <a:t>)</a:t>
          </a:r>
        </a:p>
      </dsp:txBody>
      <dsp:txXfrm>
        <a:off x="8030700" y="1591840"/>
        <a:ext cx="1410589" cy="717447"/>
      </dsp:txXfrm>
    </dsp:sp>
    <dsp:sp modelId="{1C90416E-CA40-4AE3-8C3B-3CB0F8E1071B}">
      <dsp:nvSpPr>
        <dsp:cNvPr id="0" name=""/>
        <dsp:cNvSpPr/>
      </dsp:nvSpPr>
      <dsp:spPr>
        <a:xfrm>
          <a:off x="8008379" y="2448854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500 MT</a:t>
          </a:r>
        </a:p>
      </dsp:txBody>
      <dsp:txXfrm>
        <a:off x="8030700" y="2471175"/>
        <a:ext cx="1410589" cy="717447"/>
      </dsp:txXfrm>
    </dsp:sp>
    <dsp:sp modelId="{86431F9A-1058-4DCD-9637-16BC72333EF7}">
      <dsp:nvSpPr>
        <dsp:cNvPr id="0" name=""/>
        <dsp:cNvSpPr/>
      </dsp:nvSpPr>
      <dsp:spPr>
        <a:xfrm>
          <a:off x="8008379" y="3328188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Light Structures, Bridges</a:t>
          </a:r>
        </a:p>
      </dsp:txBody>
      <dsp:txXfrm>
        <a:off x="8030700" y="3350509"/>
        <a:ext cx="1410589" cy="717447"/>
      </dsp:txXfrm>
    </dsp:sp>
    <dsp:sp modelId="{0F90513C-A1F2-4CAB-9810-F9D9B4742A60}">
      <dsp:nvSpPr>
        <dsp:cNvPr id="0" name=""/>
        <dsp:cNvSpPr/>
      </dsp:nvSpPr>
      <dsp:spPr>
        <a:xfrm>
          <a:off x="8008379" y="4207523"/>
          <a:ext cx="1455231" cy="7620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GMAW, FCAW, SAW</a:t>
          </a:r>
        </a:p>
      </dsp:txBody>
      <dsp:txXfrm>
        <a:off x="8030700" y="4229844"/>
        <a:ext cx="1410589" cy="717447"/>
      </dsp:txXfrm>
    </dsp:sp>
    <dsp:sp modelId="{28F7EEDA-48D5-4F99-B41A-9B7A4DAA7780}">
      <dsp:nvSpPr>
        <dsp:cNvPr id="0" name=""/>
        <dsp:cNvSpPr/>
      </dsp:nvSpPr>
      <dsp:spPr>
        <a:xfrm>
          <a:off x="9781942" y="0"/>
          <a:ext cx="1819039" cy="523130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>
              <a:latin typeface="Trebuchet MS" panose="020B0603020202020204" pitchFamily="34" charset="0"/>
            </a:rPr>
            <a:t>Total</a:t>
          </a:r>
        </a:p>
      </dsp:txBody>
      <dsp:txXfrm>
        <a:off x="9781942" y="0"/>
        <a:ext cx="1819039" cy="1569391"/>
      </dsp:txXfrm>
    </dsp:sp>
    <dsp:sp modelId="{610CC536-DFE5-4D57-B208-94B0E292F6B5}">
      <dsp:nvSpPr>
        <dsp:cNvPr id="0" name=""/>
        <dsp:cNvSpPr/>
      </dsp:nvSpPr>
      <dsp:spPr>
        <a:xfrm>
          <a:off x="9963846" y="1569519"/>
          <a:ext cx="1455231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21 Acres (93000 </a:t>
          </a:r>
          <a:r>
            <a:rPr lang="en-IN" sz="1600" kern="1200" dirty="0" err="1">
              <a:latin typeface="Trebuchet MS" panose="020B0603020202020204" pitchFamily="34" charset="0"/>
            </a:rPr>
            <a:t>sq.m</a:t>
          </a:r>
          <a:r>
            <a:rPr lang="en-IN" sz="1600" kern="1200" dirty="0">
              <a:latin typeface="Trebuchet MS" panose="020B0603020202020204" pitchFamily="34" charset="0"/>
            </a:rPr>
            <a:t>)</a:t>
          </a:r>
        </a:p>
      </dsp:txBody>
      <dsp:txXfrm>
        <a:off x="9986167" y="1591840"/>
        <a:ext cx="1410589" cy="717447"/>
      </dsp:txXfrm>
    </dsp:sp>
    <dsp:sp modelId="{C880ED60-C005-4215-81C7-DD4D3F59C465}">
      <dsp:nvSpPr>
        <dsp:cNvPr id="0" name=""/>
        <dsp:cNvSpPr/>
      </dsp:nvSpPr>
      <dsp:spPr>
        <a:xfrm>
          <a:off x="9963846" y="2448854"/>
          <a:ext cx="1455231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5000 MT</a:t>
          </a:r>
        </a:p>
      </dsp:txBody>
      <dsp:txXfrm>
        <a:off x="9986167" y="2471175"/>
        <a:ext cx="1410589" cy="717447"/>
      </dsp:txXfrm>
    </dsp:sp>
    <dsp:sp modelId="{44A7D09C-EF8C-48B6-94BA-E98AEFF82B65}">
      <dsp:nvSpPr>
        <dsp:cNvPr id="0" name=""/>
        <dsp:cNvSpPr/>
      </dsp:nvSpPr>
      <dsp:spPr>
        <a:xfrm>
          <a:off x="9963846" y="3328188"/>
          <a:ext cx="1455231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All Sectors</a:t>
          </a:r>
        </a:p>
      </dsp:txBody>
      <dsp:txXfrm>
        <a:off x="9986167" y="3350509"/>
        <a:ext cx="1410589" cy="717447"/>
      </dsp:txXfrm>
    </dsp:sp>
    <dsp:sp modelId="{8220CBCF-2078-464A-90C8-F9ABF3F8CDF1}">
      <dsp:nvSpPr>
        <dsp:cNvPr id="0" name=""/>
        <dsp:cNvSpPr/>
      </dsp:nvSpPr>
      <dsp:spPr>
        <a:xfrm>
          <a:off x="9963846" y="4207523"/>
          <a:ext cx="1455231" cy="76208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>
              <a:latin typeface="Trebuchet MS" panose="020B0603020202020204" pitchFamily="34" charset="0"/>
            </a:rPr>
            <a:t>Full-Fledged</a:t>
          </a:r>
        </a:p>
      </dsp:txBody>
      <dsp:txXfrm>
        <a:off x="9986167" y="4229844"/>
        <a:ext cx="1410589" cy="7174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6B0DC-81BA-4D02-A212-0C7DCD8B36DF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DETAILED ENGINEERING FOR OVER 6000 MT OF STEEL STRUCTURES</a:t>
          </a:r>
          <a:endParaRPr lang="en-US" sz="2100" kern="1200" dirty="0"/>
        </a:p>
      </dsp:txBody>
      <dsp:txXfrm>
        <a:off x="0" y="39687"/>
        <a:ext cx="3286125" cy="1971675"/>
      </dsp:txXfrm>
    </dsp:sp>
    <dsp:sp modelId="{3CDFF856-31C0-4822-B8DF-31FC2C391BF1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STRUCTURAL FABRICATION USING PLATES UPTO 150MM THICK.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002060"/>
              </a:solidFill>
            </a:rPr>
            <a:t>ONE OF THE FEW COMPANIES IN THE COUNTRY WITH THIS CAPABILITY</a:t>
          </a:r>
          <a:endParaRPr lang="en-US" sz="2000" b="1" kern="1200" dirty="0">
            <a:solidFill>
              <a:srgbClr val="002060"/>
            </a:solidFill>
          </a:endParaRPr>
        </a:p>
      </dsp:txBody>
      <dsp:txXfrm>
        <a:off x="3614737" y="39687"/>
        <a:ext cx="3286125" cy="1971675"/>
      </dsp:txXfrm>
    </dsp:sp>
    <dsp:sp modelId="{AB3C6600-D781-4E5C-909A-85B05944C403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MANUFACTURED  COMPLEX STRUCTURES FOR BHOLA AND DWARKA CONVENTION CENTRE</a:t>
          </a:r>
          <a:endParaRPr lang="en-US" sz="2100" kern="1200" dirty="0"/>
        </a:p>
      </dsp:txBody>
      <dsp:txXfrm>
        <a:off x="7229475" y="39687"/>
        <a:ext cx="3286125" cy="1971675"/>
      </dsp:txXfrm>
    </dsp:sp>
    <dsp:sp modelId="{E1C11D21-CC91-4CBF-AE06-C2D78F51CF93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SISCOL IS NOW ACKNOWLEDGED AS ONE OF THE LEADING STEEL FABRICATOR IN THE COUNTRY</a:t>
          </a:r>
          <a:endParaRPr lang="en-US" sz="2100" kern="1200" dirty="0"/>
        </a:p>
      </dsp:txBody>
      <dsp:txXfrm>
        <a:off x="0" y="2339975"/>
        <a:ext cx="3286125" cy="1971675"/>
      </dsp:txXfrm>
    </dsp:sp>
    <dsp:sp modelId="{EA882F89-FF19-402A-970E-51E8CA68FD2D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SISCOL, DUE TO THEIR CAPABILITY OF “ON TIME, ON COST, TO THE SPECIFICATION” IS IN A POSITION TO DEMAND PREMIUM PRICE</a:t>
          </a:r>
          <a:endParaRPr lang="en-US" sz="2100" kern="1200" dirty="0"/>
        </a:p>
      </dsp:txBody>
      <dsp:txXfrm>
        <a:off x="3614737" y="2339975"/>
        <a:ext cx="3286125" cy="1971675"/>
      </dsp:txXfrm>
    </dsp:sp>
    <dsp:sp modelId="{E8FA5D68-AF50-4B59-8A12-C9F238AC7093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DEVELOPED ERECTION CAPABILITIES AND BAGGED FIRST ERECTION ORDER FOR A HOSPITAL BUILDING IN ROURKELLA</a:t>
          </a:r>
          <a:endParaRPr lang="en-US" sz="2100" kern="1200" dirty="0"/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33280B-385E-4FE4-9CF1-C7A8C45A4F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04FCC-7E9F-4E1D-B4DD-D6B917244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65078-0928-46FC-9BFD-BE5D898878A3}" type="datetimeFigureOut">
              <a:rPr lang="en-IN" smtClean="0"/>
              <a:t>29-07-2019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43331-33EB-484C-B4F1-DC848793B1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6030D-9442-4110-AE95-BD1BBFFCB9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44F8-BF1D-4390-8B0A-7D5BE424E1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52598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2D842-D2DE-45DB-AD8C-FAC99A37161C}" type="datetimeFigureOut">
              <a:rPr lang="en-IN" smtClean="0"/>
              <a:t>29-07-2019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B663-0F66-4085-A4FF-76D60C940158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IN"/>
              <a:t>21-05-2019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D0D39-758E-4A49-8E2C-3F9AE9EB50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973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17BDF-F449-4129-B443-996D82EE797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IN"/>
              <a:t>21-05-2019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002DB-6B58-4668-811E-35A18DCB69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40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098675" y="6369685"/>
            <a:ext cx="7642860" cy="258445"/>
          </a:xfrm>
        </p:spPr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1.png"/><Relationship Id="rId18" Type="http://schemas.openxmlformats.org/officeDocument/2006/relationships/image" Target="../media/image32.jpeg"/><Relationship Id="rId3" Type="http://schemas.openxmlformats.org/officeDocument/2006/relationships/image" Target="../media/image1.jpeg"/><Relationship Id="rId21" Type="http://schemas.openxmlformats.org/officeDocument/2006/relationships/image" Target="../media/image63.png"/><Relationship Id="rId7" Type="http://schemas.openxmlformats.org/officeDocument/2006/relationships/image" Target="../media/image23.png"/><Relationship Id="rId12" Type="http://schemas.openxmlformats.org/officeDocument/2006/relationships/image" Target="../media/image60.png"/><Relationship Id="rId17" Type="http://schemas.openxmlformats.org/officeDocument/2006/relationships/image" Target="../media/image21.png"/><Relationship Id="rId2" Type="http://schemas.openxmlformats.org/officeDocument/2006/relationships/image" Target="../media/image59.png"/><Relationship Id="rId16" Type="http://schemas.openxmlformats.org/officeDocument/2006/relationships/image" Target="../media/image3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G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jpeg"/><Relationship Id="rId27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3335"/>
            <a:ext cx="4000500" cy="1272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SISCOL's Growing presence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3061700" y="138057"/>
            <a:ext cx="5780018" cy="6583418"/>
            <a:chOff x="90696" y="139841"/>
            <a:chExt cx="5780018" cy="6583418"/>
          </a:xfrm>
        </p:grpSpPr>
        <p:pic>
          <p:nvPicPr>
            <p:cNvPr id="15" name="Picture 2" descr="Glance at Ind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6" y="139841"/>
              <a:ext cx="5780018" cy="6583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179564" y="5116801"/>
              <a:ext cx="907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Bengaluru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35584" y="1717759"/>
              <a:ext cx="912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New Delhi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07989" y="3394911"/>
              <a:ext cx="5870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Bhilai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66403" y="5332819"/>
              <a:ext cx="174973" cy="15105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1900873" y="1929354"/>
              <a:ext cx="186312" cy="164754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04" name="TextBox 103"/>
          <p:cNvSpPr txBox="1"/>
          <p:nvPr/>
        </p:nvSpPr>
        <p:spPr>
          <a:xfrm>
            <a:off x="8190735" y="4041823"/>
            <a:ext cx="314455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099289" y="3848424"/>
            <a:ext cx="226102" cy="214749"/>
            <a:chOff x="204266" y="166167"/>
            <a:chExt cx="162966" cy="162966"/>
          </a:xfrm>
          <a:solidFill>
            <a:srgbClr val="00B050"/>
          </a:solidFill>
        </p:grpSpPr>
        <p:sp>
          <p:nvSpPr>
            <p:cNvPr id="22" name="Oval 21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394904" y="3817436"/>
            <a:ext cx="1578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Corporate Office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99289" y="4832175"/>
            <a:ext cx="226102" cy="214749"/>
            <a:chOff x="204266" y="166167"/>
            <a:chExt cx="162966" cy="162966"/>
          </a:xfrm>
          <a:solidFill>
            <a:srgbClr val="A50021"/>
          </a:solidFill>
        </p:grpSpPr>
        <p:sp>
          <p:nvSpPr>
            <p:cNvPr id="26" name="Oval 25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394904" y="4801187"/>
            <a:ext cx="1928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Manufacturing Units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110471" y="4334044"/>
            <a:ext cx="226102" cy="214749"/>
            <a:chOff x="204266" y="166167"/>
            <a:chExt cx="162966" cy="162966"/>
          </a:xfrm>
          <a:solidFill>
            <a:srgbClr val="0070C0"/>
          </a:solidFill>
        </p:grpSpPr>
        <p:sp>
          <p:nvSpPr>
            <p:cNvPr id="30" name="Oval 29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8406086" y="4303056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Design Office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099289" y="5376097"/>
            <a:ext cx="226102" cy="214749"/>
            <a:chOff x="204266" y="166167"/>
            <a:chExt cx="162966" cy="162966"/>
          </a:xfrm>
          <a:solidFill>
            <a:srgbClr val="7030A0"/>
          </a:solidFill>
        </p:grpSpPr>
        <p:sp>
          <p:nvSpPr>
            <p:cNvPr id="34" name="Oval 33"/>
            <p:cNvSpPr/>
            <p:nvPr/>
          </p:nvSpPr>
          <p:spPr>
            <a:xfrm>
              <a:off x="204266" y="166167"/>
              <a:ext cx="162966" cy="1629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Oval 4"/>
            <p:cNvSpPr txBox="1"/>
            <p:nvPr/>
          </p:nvSpPr>
          <p:spPr>
            <a:xfrm>
              <a:off x="228133" y="190033"/>
              <a:ext cx="115235" cy="1152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266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I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394904" y="5345109"/>
            <a:ext cx="17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Marketing Offices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11552" y="4539994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Hyderabad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26121" y="4063173"/>
            <a:ext cx="174974" cy="15632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Rectangle 38"/>
          <p:cNvSpPr/>
          <p:nvPr/>
        </p:nvSpPr>
        <p:spPr>
          <a:xfrm>
            <a:off x="3178320" y="4112048"/>
            <a:ext cx="742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Mumbai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278765" y="5498997"/>
            <a:ext cx="174974" cy="14345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Rectangle 40"/>
          <p:cNvSpPr/>
          <p:nvPr/>
        </p:nvSpPr>
        <p:spPr>
          <a:xfrm>
            <a:off x="5258918" y="5592042"/>
            <a:ext cx="769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Chennai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626100" y="3533775"/>
            <a:ext cx="139559" cy="1407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Oval 45"/>
          <p:cNvSpPr/>
          <p:nvPr/>
        </p:nvSpPr>
        <p:spPr>
          <a:xfrm>
            <a:off x="5787206" y="3533775"/>
            <a:ext cx="139558" cy="1343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Oval 46"/>
          <p:cNvSpPr/>
          <p:nvPr/>
        </p:nvSpPr>
        <p:spPr>
          <a:xfrm>
            <a:off x="5703344" y="3668073"/>
            <a:ext cx="153641" cy="1407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Oval 52"/>
          <p:cNvSpPr/>
          <p:nvPr/>
        </p:nvSpPr>
        <p:spPr>
          <a:xfrm>
            <a:off x="8121216" y="5862183"/>
            <a:ext cx="204175" cy="21474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TextBox 2"/>
          <p:cNvSpPr txBox="1"/>
          <p:nvPr/>
        </p:nvSpPr>
        <p:spPr>
          <a:xfrm>
            <a:off x="8405655" y="5842727"/>
            <a:ext cx="187923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Installation center</a:t>
            </a:r>
            <a:endParaRPr lang="en-IN" dirty="0"/>
          </a:p>
        </p:txBody>
      </p:sp>
      <p:sp>
        <p:nvSpPr>
          <p:cNvPr id="49" name="Oval 48"/>
          <p:cNvSpPr/>
          <p:nvPr/>
        </p:nvSpPr>
        <p:spPr>
          <a:xfrm>
            <a:off x="4924221" y="4438613"/>
            <a:ext cx="174974" cy="15632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Oval 51"/>
          <p:cNvSpPr/>
          <p:nvPr/>
        </p:nvSpPr>
        <p:spPr>
          <a:xfrm>
            <a:off x="5093547" y="5489444"/>
            <a:ext cx="174974" cy="15632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5EDBB-ABE2-49F4-AC73-9A89227A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Factory Fabrication Facilities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37579910"/>
              </p:ext>
            </p:extLst>
          </p:nvPr>
        </p:nvGraphicFramePr>
        <p:xfrm>
          <a:off x="267377" y="778691"/>
          <a:ext cx="11605587" cy="523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DBC3FE-B335-4EE8-AAAB-37549A4F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305" y="-227965"/>
            <a:ext cx="13009245" cy="7314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305" y="-227965"/>
            <a:ext cx="13009245" cy="731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8305" y="-227965"/>
            <a:ext cx="13009245" cy="7314565"/>
          </a:xfrm>
          <a:prstGeom prst="rect">
            <a:avLst/>
          </a:prstGeom>
        </p:spPr>
      </p:pic>
      <p:sp>
        <p:nvSpPr>
          <p:cNvPr id="7" name="Rectangle: Rounded Corners 4"/>
          <p:cNvSpPr txBox="1"/>
          <p:nvPr/>
        </p:nvSpPr>
        <p:spPr>
          <a:xfrm>
            <a:off x="8555355" y="4074795"/>
            <a:ext cx="2774950" cy="91313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b="1" kern="1200" dirty="0">
                <a:latin typeface="Trebuchet MS" panose="020B0603020202020204" pitchFamily="34" charset="0"/>
                <a:cs typeface="Trebuchet MS" panose="020B0603020202020204" pitchFamily="34" charset="0"/>
              </a:rPr>
              <a:t>SISCOL UNIT 2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b="1" kern="1200" dirty="0">
                <a:latin typeface="Trebuchet MS" panose="020B0603020202020204" pitchFamily="34" charset="0"/>
                <a:cs typeface="Trebuchet MS" panose="020B0603020202020204" pitchFamily="34" charset="0"/>
              </a:rPr>
              <a:t>4 Acres (16,187 sq.m)</a:t>
            </a:r>
          </a:p>
        </p:txBody>
      </p:sp>
      <p:sp>
        <p:nvSpPr>
          <p:cNvPr id="8" name="Rectangle: Rounded Corners 4"/>
          <p:cNvSpPr txBox="1"/>
          <p:nvPr/>
        </p:nvSpPr>
        <p:spPr>
          <a:xfrm>
            <a:off x="178956" y="3161665"/>
            <a:ext cx="2774950" cy="91313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b="1" kern="1200" dirty="0">
                <a:latin typeface="Trebuchet MS" panose="020B0603020202020204" pitchFamily="34" charset="0"/>
                <a:cs typeface="Trebuchet MS" panose="020B0603020202020204" pitchFamily="34" charset="0"/>
              </a:rPr>
              <a:t>SISCOL UNIT 1</a:t>
            </a: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b="1" kern="1200" dirty="0">
                <a:latin typeface="Trebuchet MS" panose="020B0603020202020204" pitchFamily="34" charset="0"/>
                <a:cs typeface="Trebuchet MS" panose="020B0603020202020204" pitchFamily="34" charset="0"/>
              </a:rPr>
              <a:t>7 Acres (28,328 sq.m)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14630-B921-43DC-B280-AB238861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30" y="82550"/>
            <a:ext cx="12479020" cy="6621145"/>
          </a:xfrm>
          <a:prstGeom prst="rect">
            <a:avLst/>
          </a:prstGeom>
        </p:spPr>
      </p:pic>
      <p:grpSp>
        <p:nvGrpSpPr>
          <p:cNvPr id="10" name="Group 19"/>
          <p:cNvGrpSpPr/>
          <p:nvPr/>
        </p:nvGrpSpPr>
        <p:grpSpPr>
          <a:xfrm>
            <a:off x="8461375" y="207010"/>
            <a:ext cx="2964815" cy="945515"/>
            <a:chOff x="992939" y="857691"/>
            <a:chExt cx="3527816" cy="1146822"/>
          </a:xfrm>
          <a:solidFill>
            <a:schemeClr val="bg1"/>
          </a:solidFill>
        </p:grpSpPr>
        <p:sp>
          <p:nvSpPr>
            <p:cNvPr id="11" name="Rectangle: Rounded Corners 20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/>
            <p:cNvSpPr txBox="1"/>
            <p:nvPr/>
          </p:nvSpPr>
          <p:spPr>
            <a:xfrm>
              <a:off x="1032366" y="857691"/>
              <a:ext cx="3449419" cy="110744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b="1" kern="1200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SISCOL UNIT 3</a:t>
              </a:r>
            </a:p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b="1" kern="1200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5 Acres (20,234 sq.m)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66D1CB-A880-4C53-93ED-C3948A01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1000"/>
                    </a14:imgEffect>
                  </a14:imgLayer>
                </a14:imgProps>
              </a:ext>
            </a:extLst>
          </a:blip>
          <a:srcRect l="8599" r="3782"/>
          <a:stretch>
            <a:fillRect/>
          </a:stretch>
        </p:blipFill>
        <p:spPr>
          <a:xfrm>
            <a:off x="1790700" y="20541"/>
            <a:ext cx="8397300" cy="6760155"/>
          </a:xfrm>
          <a:prstGeom prst="rect">
            <a:avLst/>
          </a:prstGeom>
        </p:spPr>
      </p:pic>
      <p:sp>
        <p:nvSpPr>
          <p:cNvPr id="3" name="Title 5"/>
          <p:cNvSpPr txBox="1"/>
          <p:nvPr/>
        </p:nvSpPr>
        <p:spPr bwMode="gray">
          <a:xfrm>
            <a:off x="3420499" y="5924984"/>
            <a:ext cx="478477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b="1" dirty="0">
                <a:solidFill>
                  <a:srgbClr val="C00000"/>
                </a:solidFill>
                <a:latin typeface="Trebuchet MS" panose="020B0603020202020204" pitchFamily="34" charset="0"/>
              </a:rPr>
              <a:t>Unit-1</a:t>
            </a:r>
            <a:endParaRPr lang="en-IN" sz="3600" b="1" dirty="0">
              <a:solidFill>
                <a:srgbClr val="C00000"/>
              </a:solidFill>
              <a:latin typeface="Trebuchet MS" panose="020B0603020202020204" pitchFamily="34" charset="0"/>
              <a:ea typeface="ABBvoiceOffice" panose="020D0603020503020204" pitchFamily="34" charset="0"/>
              <a:cs typeface="ABBvoiceOffice" panose="020D0603020503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FE2BB9-0664-4B14-BCFD-322358D3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thyssenkrupp">
            <a:extLst>
              <a:ext uri="{FF2B5EF4-FFF2-40B4-BE49-F238E27FC236}">
                <a16:creationId xmlns:a16="http://schemas.microsoft.com/office/drawing/2014/main" id="{79CFE0B6-690C-4F39-A0A4-F41A1F97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945" y="4755496"/>
            <a:ext cx="2377609" cy="12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IN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708928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2341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5"/>
          <p:cNvSpPr txBox="1"/>
          <p:nvPr/>
        </p:nvSpPr>
        <p:spPr bwMode="gray">
          <a:xfrm>
            <a:off x="6985" y="-15875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</a:rPr>
              <a:t>SISCOL's Customers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086" y="806540"/>
            <a:ext cx="3028950" cy="925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169" y="3572067"/>
            <a:ext cx="2497001" cy="652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 l="9579" r="7876"/>
          <a:stretch>
            <a:fillRect/>
          </a:stretch>
        </p:blipFill>
        <p:spPr>
          <a:xfrm>
            <a:off x="4746582" y="2010516"/>
            <a:ext cx="2216150" cy="13347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538" y="3366461"/>
            <a:ext cx="2397462" cy="11480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598" y="1645811"/>
            <a:ext cx="2435336" cy="18097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rcRect t="16620" b="27324"/>
          <a:stretch>
            <a:fillRect/>
          </a:stretch>
        </p:blipFill>
        <p:spPr>
          <a:xfrm>
            <a:off x="129540" y="3301197"/>
            <a:ext cx="2615478" cy="107823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4296" y="1713181"/>
            <a:ext cx="1535430" cy="15354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rcRect t="26797" b="26797"/>
          <a:stretch>
            <a:fillRect/>
          </a:stretch>
        </p:blipFill>
        <p:spPr>
          <a:xfrm>
            <a:off x="2886892" y="4656362"/>
            <a:ext cx="2497001" cy="11587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16" y="1010539"/>
            <a:ext cx="2730500" cy="73215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rcRect l="4789" t="17353" r="6694" b="13288"/>
          <a:stretch>
            <a:fillRect/>
          </a:stretch>
        </p:blipFill>
        <p:spPr>
          <a:xfrm>
            <a:off x="9417050" y="1068595"/>
            <a:ext cx="2616835" cy="9613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rcRect l="29587" r="24014"/>
          <a:stretch>
            <a:fillRect/>
          </a:stretch>
        </p:blipFill>
        <p:spPr>
          <a:xfrm>
            <a:off x="7178585" y="2232490"/>
            <a:ext cx="1731010" cy="983615"/>
          </a:xfrm>
          <a:prstGeom prst="rect">
            <a:avLst/>
          </a:prstGeom>
        </p:spPr>
      </p:pic>
      <p:sp>
        <p:nvSpPr>
          <p:cNvPr id="34" name="AutoShape 6" descr="Shapoorji Pallonji Group"/>
          <p:cNvSpPr>
            <a:spLocks noChangeAspect="1" noChangeArrowheads="1"/>
          </p:cNvSpPr>
          <p:nvPr/>
        </p:nvSpPr>
        <p:spPr bwMode="auto">
          <a:xfrm>
            <a:off x="6279515" y="297180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81" y="3444482"/>
            <a:ext cx="2216150" cy="11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knr construction ltd logo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0770" r="19448" b="29827"/>
          <a:stretch>
            <a:fillRect/>
          </a:stretch>
        </p:blipFill>
        <p:spPr bwMode="auto">
          <a:xfrm>
            <a:off x="-1" y="4846101"/>
            <a:ext cx="2886893" cy="11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37426" y="2246411"/>
            <a:ext cx="1476375" cy="788633"/>
          </a:xfrm>
          <a:prstGeom prst="rect">
            <a:avLst/>
          </a:prstGeom>
        </p:spPr>
      </p:pic>
      <p:pic>
        <p:nvPicPr>
          <p:cNvPr id="8202" name="Picture 10" descr="Image result for l&amp;t hydrocarbon engineering logo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8063" r="2938" b="28952"/>
          <a:stretch>
            <a:fillRect/>
          </a:stretch>
        </p:blipFill>
        <p:spPr bwMode="auto">
          <a:xfrm>
            <a:off x="6167248" y="1145190"/>
            <a:ext cx="3353310" cy="7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4489" y="1993456"/>
            <a:ext cx="2250440" cy="1203960"/>
          </a:xfrm>
          <a:prstGeom prst="rect">
            <a:avLst/>
          </a:prstGeom>
        </p:spPr>
      </p:pic>
      <p:pic>
        <p:nvPicPr>
          <p:cNvPr id="1030" name="Picture 6" descr="Metronic FrontEnd">
            <a:extLst>
              <a:ext uri="{FF2B5EF4-FFF2-40B4-BE49-F238E27FC236}">
                <a16:creationId xmlns:a16="http://schemas.microsoft.com/office/drawing/2014/main" id="{65160D66-D4DF-467C-AC14-6BB49ECD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16" y="4978400"/>
            <a:ext cx="1558228" cy="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JMC Projects (India) Ltd.">
            <a:extLst>
              <a:ext uri="{FF2B5EF4-FFF2-40B4-BE49-F238E27FC236}">
                <a16:creationId xmlns:a16="http://schemas.microsoft.com/office/drawing/2014/main" id="{3C4D414D-F010-414A-AA06-88E6E5A0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27" y="4760405"/>
            <a:ext cx="3448050" cy="11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echnip">
            <a:extLst>
              <a:ext uri="{FF2B5EF4-FFF2-40B4-BE49-F238E27FC236}">
                <a16:creationId xmlns:a16="http://schemas.microsoft.com/office/drawing/2014/main" id="{AD2E0B1F-7B9E-444E-A795-B857FB0D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9"/>
          <a:stretch/>
        </p:blipFill>
        <p:spPr bwMode="auto">
          <a:xfrm>
            <a:off x="7720790" y="3325134"/>
            <a:ext cx="2377609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CE96E8-5B52-42D1-AB52-96CC4649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495A-FDD8-44D3-85AB-AAA57E15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b="1" dirty="0"/>
              <a:t>CAPABILITIES DEVELOPED BY SISCOL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DE79F0C-2B49-4F89-93D1-54CD65D67D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6781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B8F8E0-9377-4F68-ACCA-9467E3B3F6E7}"/>
              </a:ext>
            </a:extLst>
          </p:cNvPr>
          <p:cNvCxnSpPr/>
          <p:nvPr/>
        </p:nvCxnSpPr>
        <p:spPr>
          <a:xfrm>
            <a:off x="0" y="6171896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E17AC6-8E23-4AC8-BB27-BE82738A5A98}"/>
              </a:ext>
            </a:extLst>
          </p:cNvPr>
          <p:cNvCxnSpPr/>
          <p:nvPr/>
        </p:nvCxnSpPr>
        <p:spPr>
          <a:xfrm>
            <a:off x="0" y="686103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0881F-C023-4B01-8433-29DAA847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Date: 22.07.19 Presenter: Niladri Sarkar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22DAD-AD18-487D-A8CC-2573C797AE1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45347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23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2080875" cy="638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COMPLETED/ONGOING PROJECTS</a:t>
            </a:r>
            <a:endParaRPr lang="en-IN" sz="32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7917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3DE86F-B06C-4ABA-AD0C-29B03CD14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0471"/>
              </p:ext>
            </p:extLst>
          </p:nvPr>
        </p:nvGraphicFramePr>
        <p:xfrm>
          <a:off x="161470" y="777432"/>
          <a:ext cx="11920040" cy="5245995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767444">
                  <a:extLst>
                    <a:ext uri="{9D8B030D-6E8A-4147-A177-3AD203B41FA5}">
                      <a16:colId xmlns:a16="http://schemas.microsoft.com/office/drawing/2014/main" val="3197474100"/>
                    </a:ext>
                  </a:extLst>
                </a:gridCol>
                <a:gridCol w="2894061">
                  <a:extLst>
                    <a:ext uri="{9D8B030D-6E8A-4147-A177-3AD203B41FA5}">
                      <a16:colId xmlns:a16="http://schemas.microsoft.com/office/drawing/2014/main" val="2496358906"/>
                    </a:ext>
                  </a:extLst>
                </a:gridCol>
                <a:gridCol w="2915189">
                  <a:extLst>
                    <a:ext uri="{9D8B030D-6E8A-4147-A177-3AD203B41FA5}">
                      <a16:colId xmlns:a16="http://schemas.microsoft.com/office/drawing/2014/main" val="3029703339"/>
                    </a:ext>
                  </a:extLst>
                </a:gridCol>
                <a:gridCol w="3508922">
                  <a:extLst>
                    <a:ext uri="{9D8B030D-6E8A-4147-A177-3AD203B41FA5}">
                      <a16:colId xmlns:a16="http://schemas.microsoft.com/office/drawing/2014/main" val="1004796730"/>
                    </a:ext>
                  </a:extLst>
                </a:gridCol>
                <a:gridCol w="1834424">
                  <a:extLst>
                    <a:ext uri="{9D8B030D-6E8A-4147-A177-3AD203B41FA5}">
                      <a16:colId xmlns:a16="http://schemas.microsoft.com/office/drawing/2014/main" val="593793076"/>
                    </a:ext>
                  </a:extLst>
                </a:gridCol>
              </a:tblGrid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S. NO.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CUSTOMER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TYPE OF STRUCTURE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LOCATION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TOTAL TONNAGE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780798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RKD-TRIBENI (JV)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OPEN WEB GIRDER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JHARSUGUDA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775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3189865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RKD 2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OPEN WEB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JHARSUGUDA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73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4178858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3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LNT MHPS 1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POWER PLANT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GHATMPUR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482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8509647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LNT MHPS 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POWER PLANT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GHATMPUR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1105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1161451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5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LNT MHPS 3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POWER PLANT STRUCTURE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GHATMPUR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150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241508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6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R. K. INFRA CORP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LATEHAR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332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5681204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7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INDURE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POWER PLANT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DIFFERENT LOCATIONS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2000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485993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8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ISGEC 1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BOILER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INDONESIA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1006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6095163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9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ISGEC 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BOILER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INDONESIA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196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732194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ISGEC 3 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BOILER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GORAKHPUR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320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1228645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11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FABTECH 1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PIPE RACK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ASSAM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433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9660683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12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FABTECH 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PIPE RACK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ASSAM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78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193103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13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TPL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POWER PLANT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RAMAGUNDAM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6000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0834236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L&amp;T TIIC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COMPOSITE GIRDER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BEED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600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4711880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15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L&amp;T TIIC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SILIGURI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630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5732647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16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BLK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MULTI STOREY BUILDING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BANGALORE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4500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4734121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17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GDCL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KHARSIA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154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6293507"/>
                  </a:ext>
                </a:extLst>
              </a:tr>
              <a:tr h="27610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18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GDCL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RENUKOOT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2188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4983682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73B687-124B-41BC-919D-9AC243E5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67917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2A8B12-FB2D-410D-B7D9-921E9A1D5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024144"/>
              </p:ext>
            </p:extLst>
          </p:nvPr>
        </p:nvGraphicFramePr>
        <p:xfrm>
          <a:off x="54610" y="859970"/>
          <a:ext cx="12026900" cy="5061856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98533">
                  <a:extLst>
                    <a:ext uri="{9D8B030D-6E8A-4147-A177-3AD203B41FA5}">
                      <a16:colId xmlns:a16="http://schemas.microsoft.com/office/drawing/2014/main" val="307478566"/>
                    </a:ext>
                  </a:extLst>
                </a:gridCol>
                <a:gridCol w="3367314">
                  <a:extLst>
                    <a:ext uri="{9D8B030D-6E8A-4147-A177-3AD203B41FA5}">
                      <a16:colId xmlns:a16="http://schemas.microsoft.com/office/drawing/2014/main" val="3319700425"/>
                    </a:ext>
                  </a:extLst>
                </a:gridCol>
                <a:gridCol w="2801257">
                  <a:extLst>
                    <a:ext uri="{9D8B030D-6E8A-4147-A177-3AD203B41FA5}">
                      <a16:colId xmlns:a16="http://schemas.microsoft.com/office/drawing/2014/main" val="3055892948"/>
                    </a:ext>
                  </a:extLst>
                </a:gridCol>
                <a:gridCol w="3548737">
                  <a:extLst>
                    <a:ext uri="{9D8B030D-6E8A-4147-A177-3AD203B41FA5}">
                      <a16:colId xmlns:a16="http://schemas.microsoft.com/office/drawing/2014/main" val="1091559639"/>
                    </a:ext>
                  </a:extLst>
                </a:gridCol>
                <a:gridCol w="1711059">
                  <a:extLst>
                    <a:ext uri="{9D8B030D-6E8A-4147-A177-3AD203B41FA5}">
                      <a16:colId xmlns:a16="http://schemas.microsoft.com/office/drawing/2014/main" val="2579443783"/>
                    </a:ext>
                  </a:extLst>
                </a:gridCol>
              </a:tblGrid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19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L&amp;T B&amp;F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HEAVY STEEL STRUCTURE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DWARKA CONVENTIONAL CENTER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6604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5782873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L&amp;T B&amp;F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HEAVY STEEL STRUCTURE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DWARKA CONVENTIONAL CENTER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r>
                        <a:rPr lang="en-IN" sz="1600" u="none" strike="noStrike" dirty="0">
                          <a:effectLst/>
                        </a:rPr>
                        <a:t>000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6183346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21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GLOBAL INFRA (SHAPPORJI PALLONJI)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</a:t>
                      </a:r>
                      <a:r>
                        <a:rPr lang="en-IN" sz="1600" u="none" strike="noStrike" dirty="0">
                          <a:effectLst/>
                        </a:rPr>
                        <a:t>OWER PLANT STRUCTURE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</a:t>
                      </a:r>
                      <a:r>
                        <a:rPr lang="en-IN" sz="1600" u="none" strike="noStrike" dirty="0">
                          <a:effectLst/>
                        </a:rPr>
                        <a:t>ANGLADESH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1200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3190226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22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NCC 1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PUNE METRO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1140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7476254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23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NCC 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PUNE METRO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1427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59104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KNRCL 1 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PASSIGHAT (Arunanchal)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750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097962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25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KNRCL 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KARNATAKA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1890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1082198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26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FAIRMOUNT SHREM HOTEL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>
                          <a:effectLst/>
                        </a:rPr>
                        <a:t>MULTI STOREY HOTEL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MUMBAI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4000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7125328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27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L&amp;T HCI - DFCC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OPEN WEB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</a:t>
                      </a:r>
                      <a:r>
                        <a:rPr lang="en-IN" sz="1600" u="none" strike="noStrike" dirty="0">
                          <a:effectLst/>
                        </a:rPr>
                        <a:t>ARIDABAD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936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8697094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28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L&amp;T HCI - EDFC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OPEN WEB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</a:t>
                      </a:r>
                      <a:r>
                        <a:rPr lang="en-IN" sz="1600" u="none" strike="noStrike" dirty="0">
                          <a:effectLst/>
                        </a:rPr>
                        <a:t>EERUT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1645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094694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29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JMC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COMPOSITE GIRDER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MUMBAI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708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002729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30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L&amp;T HE 1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REFINERY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HMEL BHATINDA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1768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8092030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31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L&amp;T HE 2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REFINERY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HMEL BHATINDA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482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6106025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32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URC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MULTI STOREY BUILDING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ROURKELA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504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6069965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33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TECHNIP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POWER PLANT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SINDHRI &amp; BARAUNI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2400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3425537"/>
                  </a:ext>
                </a:extLst>
              </a:tr>
              <a:tr h="31636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34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THYSSENKRUP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>
                          <a:effectLst/>
                        </a:rPr>
                        <a:t>POWER PLANT STRUCTURE</a:t>
                      </a:r>
                      <a:endParaRPr lang="en-IN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 NORTH KARANPURA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u="none" strike="noStrike" dirty="0">
                          <a:effectLst/>
                        </a:rPr>
                        <a:t>1750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4482192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05DC4-61AD-4B66-874A-0C55CE49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60B8950-B6D9-4CF3-A24B-4617F2BCCEC8}"/>
              </a:ext>
            </a:extLst>
          </p:cNvPr>
          <p:cNvSpPr txBox="1">
            <a:spLocks/>
          </p:cNvSpPr>
          <p:nvPr/>
        </p:nvSpPr>
        <p:spPr>
          <a:xfrm>
            <a:off x="23002" y="54150"/>
            <a:ext cx="12168998" cy="4944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FAIRMOUNT - SHREM HOTEL, MUMBAI</a:t>
            </a:r>
            <a:endParaRPr lang="en-US" sz="2800" b="1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122" name="Picture 2" descr="http://alva.co.in/images/project_gallery/fairmont-shrem-01_1523216284.jpg">
            <a:extLst>
              <a:ext uri="{FF2B5EF4-FFF2-40B4-BE49-F238E27FC236}">
                <a16:creationId xmlns:a16="http://schemas.microsoft.com/office/drawing/2014/main" id="{CCD42318-AAF5-4B7B-92E8-0F9DC0A8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39"/>
            <a:ext cx="12192000" cy="630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A85309-5CCA-4A33-86A3-B2D6F656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27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, table, wooden&#10;&#10;Description automatically generated">
            <a:extLst>
              <a:ext uri="{FF2B5EF4-FFF2-40B4-BE49-F238E27FC236}">
                <a16:creationId xmlns:a16="http://schemas.microsoft.com/office/drawing/2014/main" id="{9D5ED730-7B2F-4086-9DA2-4255C0C81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 descr="A stone building&#10;&#10;Description automatically generated">
            <a:extLst>
              <a:ext uri="{FF2B5EF4-FFF2-40B4-BE49-F238E27FC236}">
                <a16:creationId xmlns:a16="http://schemas.microsoft.com/office/drawing/2014/main" id="{217BD85D-D2C3-46A1-9922-C08512B73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6" r="35809" b="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2336A2-8447-49DD-BB4A-189B5E10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43E9C1-CD80-4CBF-B9C6-16293377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543"/>
            <a:ext cx="12192000" cy="5353515"/>
          </a:xfrm>
          <a:prstGeom prst="rect">
            <a:avLst/>
          </a:prstGeom>
        </p:spPr>
      </p:pic>
      <p:sp>
        <p:nvSpPr>
          <p:cNvPr id="5" name="Title 5"/>
          <p:cNvSpPr txBox="1"/>
          <p:nvPr/>
        </p:nvSpPr>
        <p:spPr bwMode="gray">
          <a:xfrm>
            <a:off x="635" y="-71120"/>
            <a:ext cx="1219136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Organization Structure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A9D5D82-9914-4D27-89E6-BE784685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sz="1400" dirty="0"/>
              <a:t>|</a:t>
            </a:r>
            <a:r>
              <a:rPr lang="en-IN" altLang="en-US" sz="1400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09.07.2019| Presenter: RU|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N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floor, person&#10;&#10;Description automatically generated">
            <a:extLst>
              <a:ext uri="{FF2B5EF4-FFF2-40B4-BE49-F238E27FC236}">
                <a16:creationId xmlns:a16="http://schemas.microsoft.com/office/drawing/2014/main" id="{F254E6DF-82A6-4831-BAD5-0E810BE00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77"/>
          <a:stretch/>
        </p:blipFill>
        <p:spPr>
          <a:xfrm>
            <a:off x="5622231" y="10041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Content Placeholder 3" descr="A picture containing ground, building, train, outdoor&#10;&#10;Description automatically generated">
            <a:extLst>
              <a:ext uri="{FF2B5EF4-FFF2-40B4-BE49-F238E27FC236}">
                <a16:creationId xmlns:a16="http://schemas.microsoft.com/office/drawing/2014/main" id="{D8D627DB-11C9-4AE0-A940-8AFEA61B4A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0"/>
          <a:stretch/>
        </p:blipFill>
        <p:spPr>
          <a:xfrm>
            <a:off x="4182011" y="3873380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Content Placeholder 4" descr="A picture containing outdoor, ground, sky, building&#10;&#10;Description automatically generated">
            <a:extLst>
              <a:ext uri="{FF2B5EF4-FFF2-40B4-BE49-F238E27FC236}">
                <a16:creationId xmlns:a16="http://schemas.microsoft.com/office/drawing/2014/main" id="{5BD4B84C-4033-4451-817F-E9BDE6572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r="14326"/>
          <a:stretch/>
        </p:blipFill>
        <p:spPr>
          <a:xfrm>
            <a:off x="-2" y="18994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70F5F-1E58-455A-9250-AA688607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35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0EE5D6-7D9C-4FBF-A86A-5BB9D9F79A82}"/>
              </a:ext>
            </a:extLst>
          </p:cNvPr>
          <p:cNvSpPr/>
          <p:nvPr/>
        </p:nvSpPr>
        <p:spPr>
          <a:xfrm>
            <a:off x="130920" y="0"/>
            <a:ext cx="11944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DWARKA CONVENTION CENTRE, DELHI</a:t>
            </a:r>
          </a:p>
        </p:txBody>
      </p:sp>
      <p:pic>
        <p:nvPicPr>
          <p:cNvPr id="4098" name="Picture 2" descr="http://www.cpkukreja.com/timthumb.php?src=http://www.cpkukreja.com/wp-content/uploads/2018/03/1.jpg&amp;h=800&amp;q=100&amp;z=2">
            <a:extLst>
              <a:ext uri="{FF2B5EF4-FFF2-40B4-BE49-F238E27FC236}">
                <a16:creationId xmlns:a16="http://schemas.microsoft.com/office/drawing/2014/main" id="{8458676C-DF87-40BC-B539-D9999214B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9425" r="8122" b="19788"/>
          <a:stretch/>
        </p:blipFill>
        <p:spPr bwMode="auto">
          <a:xfrm>
            <a:off x="116260" y="646331"/>
            <a:ext cx="11959480" cy="60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0A691-143A-4173-89B0-6864C265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36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rane next to a bridge&#10;&#10;Description automatically generated">
            <a:extLst>
              <a:ext uri="{FF2B5EF4-FFF2-40B4-BE49-F238E27FC236}">
                <a16:creationId xmlns:a16="http://schemas.microsoft.com/office/drawing/2014/main" id="{D20D99C8-7BD9-466D-96F0-CDE90A0D9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r="1" b="16193"/>
          <a:stretch/>
        </p:blipFill>
        <p:spPr>
          <a:xfrm>
            <a:off x="5573" y="1527"/>
            <a:ext cx="7370057" cy="6857990"/>
          </a:xfrm>
          <a:prstGeom prst="rect">
            <a:avLst/>
          </a:prstGeom>
        </p:spPr>
      </p:pic>
      <p:pic>
        <p:nvPicPr>
          <p:cNvPr id="10" name="Picture 9" descr="A picture containing sky, outdoor, boat, scaffolding&#10;&#10;Description automatically generated">
            <a:extLst>
              <a:ext uri="{FF2B5EF4-FFF2-40B4-BE49-F238E27FC236}">
                <a16:creationId xmlns:a16="http://schemas.microsoft.com/office/drawing/2014/main" id="{CB38898D-5508-4DEC-9D97-FE5B723F9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r="817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2" name="Picture 11" descr="A picture containing sky, outdoor, boat, building&#10;&#10;Description automatically generated">
            <a:extLst>
              <a:ext uri="{FF2B5EF4-FFF2-40B4-BE49-F238E27FC236}">
                <a16:creationId xmlns:a16="http://schemas.microsoft.com/office/drawing/2014/main" id="{E2862B90-1E6A-47DB-9FD8-6A09C2C47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AEFE3-0184-4FD7-95DD-135ADA5D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63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building&#10;&#10;Description automatically generated">
            <a:extLst>
              <a:ext uri="{FF2B5EF4-FFF2-40B4-BE49-F238E27FC236}">
                <a16:creationId xmlns:a16="http://schemas.microsoft.com/office/drawing/2014/main" id="{0E2A9836-3BBB-4AED-8717-9D956D401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" r="-3" b="24235"/>
          <a:stretch/>
        </p:blipFill>
        <p:spPr>
          <a:xfrm>
            <a:off x="6248398" y="197530"/>
            <a:ext cx="5728548" cy="6366869"/>
          </a:xfrm>
          <a:prstGeom prst="rect">
            <a:avLst/>
          </a:prstGeom>
        </p:spPr>
      </p:pic>
      <p:pic>
        <p:nvPicPr>
          <p:cNvPr id="9" name="Picture 8" descr="A factory next to a building&#10;&#10;Description automatically generated">
            <a:extLst>
              <a:ext uri="{FF2B5EF4-FFF2-40B4-BE49-F238E27FC236}">
                <a16:creationId xmlns:a16="http://schemas.microsoft.com/office/drawing/2014/main" id="{B22625B9-220D-48ED-8ADD-EE7AEC4B5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 r="-3" b="10089"/>
          <a:stretch/>
        </p:blipFill>
        <p:spPr>
          <a:xfrm>
            <a:off x="321730" y="3517293"/>
            <a:ext cx="5774270" cy="3047107"/>
          </a:xfrm>
          <a:prstGeom prst="rect">
            <a:avLst/>
          </a:prstGeom>
        </p:spPr>
      </p:pic>
      <p:pic>
        <p:nvPicPr>
          <p:cNvPr id="7" name="Picture 6" descr="A large building&#10;&#10;Description automatically generated">
            <a:extLst>
              <a:ext uri="{FF2B5EF4-FFF2-40B4-BE49-F238E27FC236}">
                <a16:creationId xmlns:a16="http://schemas.microsoft.com/office/drawing/2014/main" id="{EAADA21E-0054-43B8-BE7B-D24D1087FB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637"/>
          <a:stretch/>
        </p:blipFill>
        <p:spPr>
          <a:xfrm>
            <a:off x="321730" y="197531"/>
            <a:ext cx="5774270" cy="322758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4E6BEB-B351-4C50-BF78-5D7502A4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0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FA0132-5562-4945-9134-EE5703C45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 b="9700"/>
          <a:stretch/>
        </p:blipFill>
        <p:spPr>
          <a:xfrm rot="16200000">
            <a:off x="256029" y="-242381"/>
            <a:ext cx="6858000" cy="7370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90C00-7F21-443E-93B2-5C25107B7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-3" b="-3"/>
          <a:stretch/>
        </p:blipFill>
        <p:spPr>
          <a:xfrm>
            <a:off x="7534656" y="-28135"/>
            <a:ext cx="4657344" cy="3346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F3FD4-A56D-4266-8C8B-4CA942671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CE665609-4903-42E7-875C-A1AE4910C1B1}"/>
              </a:ext>
            </a:extLst>
          </p:cNvPr>
          <p:cNvSpPr txBox="1"/>
          <p:nvPr/>
        </p:nvSpPr>
        <p:spPr>
          <a:xfrm>
            <a:off x="1425526" y="139827"/>
            <a:ext cx="934094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RKD-TRIBENI JV – OPEN WEB BRIDGE GIRDER, JHARSUGUDA, ORRISA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8D14AE-0F95-403B-92EC-16E56AD8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26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0A4D92-02A1-48EA-8DA0-4BCFF362D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8" r="16827" b="-1"/>
          <a:stretch/>
        </p:blipFill>
        <p:spPr>
          <a:xfrm>
            <a:off x="321732" y="321731"/>
            <a:ext cx="5728548" cy="621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C62F1-1BE5-4C57-B35E-619B6CCD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8637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0D9528C9-DA0F-48A3-8A46-B8E831D8EB3E}"/>
              </a:ext>
            </a:extLst>
          </p:cNvPr>
          <p:cNvSpPr txBox="1"/>
          <p:nvPr/>
        </p:nvSpPr>
        <p:spPr>
          <a:xfrm>
            <a:off x="2000305" y="136520"/>
            <a:ext cx="780487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RK INFRA – COMPOSITE GIRDER, LATEHAR, JHARKHAND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0541DF-6FDE-4ABE-A71D-EFFBDB81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31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25BC0-2669-48B8-ACD0-26EE77F6A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35" r="-3" b="2842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 descr="A picture containing yellow, truck, outdoor, building&#10;&#10;Description automatically generated">
            <a:extLst>
              <a:ext uri="{FF2B5EF4-FFF2-40B4-BE49-F238E27FC236}">
                <a16:creationId xmlns:a16="http://schemas.microsoft.com/office/drawing/2014/main" id="{06932501-4268-432F-B359-C67C49131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b="11161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E5A92-53F7-4867-9A45-35D8B8A07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4" r="-1" b="25883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0B537C15-8155-4555-9CCC-35D69DA8B237}"/>
              </a:ext>
            </a:extLst>
          </p:cNvPr>
          <p:cNvSpPr txBox="1"/>
          <p:nvPr/>
        </p:nvSpPr>
        <p:spPr>
          <a:xfrm>
            <a:off x="801858" y="65193"/>
            <a:ext cx="1052263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NCC – COMPOSITE BRIDGE GIRDERS - PUNE METRO BRIDGES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435712-98A1-49E7-8A2E-669E31C38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8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F59E5-AFC7-43F0-BE11-9995747D8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62" r="28086" b="1"/>
          <a:stretch/>
        </p:blipFill>
        <p:spPr bwMode="auto">
          <a:xfrm>
            <a:off x="321731" y="341083"/>
            <a:ext cx="5728548" cy="6214533"/>
          </a:xfrm>
          <a:prstGeom prst="rect">
            <a:avLst/>
          </a:prstGeom>
          <a:noFill/>
        </p:spPr>
      </p:pic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E591CA04-E602-4925-8922-15CBDAE57C1C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 cstate="print"/>
          <a:srcRect l="22700" r="8855" b="-2"/>
          <a:stretch/>
        </p:blipFill>
        <p:spPr bwMode="auto">
          <a:xfrm>
            <a:off x="6141721" y="321732"/>
            <a:ext cx="5728547" cy="6214533"/>
          </a:xfrm>
          <a:prstGeom prst="rect">
            <a:avLst/>
          </a:prstGeom>
          <a:noFill/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48908276-6142-4F84-AD95-2E6C6FB0C083}"/>
              </a:ext>
            </a:extLst>
          </p:cNvPr>
          <p:cNvSpPr txBox="1"/>
          <p:nvPr/>
        </p:nvSpPr>
        <p:spPr>
          <a:xfrm>
            <a:off x="1961113" y="541810"/>
            <a:ext cx="817833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L&amp;T HYDROCARBON, BHATINDA REFINERY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D0F06-EFA5-49D5-863E-DE7AE3C5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13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32E48-8EBF-48E4-9011-BDEDAD705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2" r="20323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AC129-3236-4AFB-8C94-C4621B4E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3" r="22551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47E4BFEB-AA5A-4C10-9A17-CB4FDEA3A195}"/>
              </a:ext>
            </a:extLst>
          </p:cNvPr>
          <p:cNvSpPr txBox="1"/>
          <p:nvPr/>
        </p:nvSpPr>
        <p:spPr>
          <a:xfrm>
            <a:off x="1266096" y="207426"/>
            <a:ext cx="963636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KNRCL – COMPOSITE BRIDGE GIRDER , PASIGHAT, ARUNACHAL PRADESH</a:t>
            </a:r>
          </a:p>
        </p:txBody>
      </p:sp>
      <p:sp>
        <p:nvSpPr>
          <p:cNvPr id="8" name="Arrow: Pentagon 7">
            <a:hlinkClick r:id="rId4" action="ppaction://hlinksldjump"/>
            <a:extLst>
              <a:ext uri="{FF2B5EF4-FFF2-40B4-BE49-F238E27FC236}">
                <a16:creationId xmlns:a16="http://schemas.microsoft.com/office/drawing/2014/main" id="{8B750494-EDDD-482E-A9AF-1D3B9781EBAD}"/>
              </a:ext>
            </a:extLst>
          </p:cNvPr>
          <p:cNvSpPr/>
          <p:nvPr/>
        </p:nvSpPr>
        <p:spPr>
          <a:xfrm flipH="1">
            <a:off x="11707363" y="239163"/>
            <a:ext cx="346705" cy="19412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EA725C-9BE6-4732-9B18-472EEBA1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9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152" r="324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6A583096-018E-47AA-B642-30F4930379DB}"/>
              </a:ext>
            </a:extLst>
          </p:cNvPr>
          <p:cNvSpPr txBox="1"/>
          <p:nvPr/>
        </p:nvSpPr>
        <p:spPr>
          <a:xfrm>
            <a:off x="1885070" y="207058"/>
            <a:ext cx="8243667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ISGEC – INDUSTRIAL STRUCTURE, INDONESIA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5C092C-918C-4661-A858-4FC53789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A93F40E-44FE-44BE-9135-7EFFC96C9E8D}"/>
              </a:ext>
            </a:extLst>
          </p:cNvPr>
          <p:cNvSpPr/>
          <p:nvPr/>
        </p:nvSpPr>
        <p:spPr>
          <a:xfrm>
            <a:off x="2455207" y="5324569"/>
            <a:ext cx="4680520" cy="840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85% employees : &lt;=40yrs of age.</a:t>
            </a:r>
          </a:p>
          <a:p>
            <a:pPr algn="ctr"/>
            <a:r>
              <a:rPr lang="en-US" sz="1600" dirty="0"/>
              <a:t> A healthy mix of employees representing different regions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73476-8DBE-4AF1-A71D-833DCAE7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162A5F-F22F-430D-9AC4-A453F37FF61A}" type="datetime1">
              <a:rPr lang="en-US" smtClean="0"/>
              <a:pPr/>
              <a:t>7/29/2019</a:t>
            </a:fld>
            <a:endParaRPr lang="en-US" dirty="0"/>
          </a:p>
        </p:txBody>
      </p:sp>
      <p:pic>
        <p:nvPicPr>
          <p:cNvPr id="19" name="Picture 1" descr="image001">
            <a:extLst>
              <a:ext uri="{FF2B5EF4-FFF2-40B4-BE49-F238E27FC236}">
                <a16:creationId xmlns:a16="http://schemas.microsoft.com/office/drawing/2014/main" id="{621EE7D2-DBD2-49F0-A3B4-252DF944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431" y="6275112"/>
            <a:ext cx="1356830" cy="5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4F3A30ED-BF13-4325-88B7-D8B9511026CD}"/>
              </a:ext>
            </a:extLst>
          </p:cNvPr>
          <p:cNvSpPr txBox="1">
            <a:spLocks/>
          </p:cNvSpPr>
          <p:nvPr/>
        </p:nvSpPr>
        <p:spPr>
          <a:xfrm>
            <a:off x="672547" y="6401648"/>
            <a:ext cx="1749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Date-  </a:t>
            </a:r>
          </a:p>
          <a:p>
            <a:pPr algn="l"/>
            <a:r>
              <a:rPr lang="en-US" dirty="0"/>
              <a:t>Presenter- Anand Shukla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4AC49-F7D0-4677-8648-8421A8C238B0}"/>
              </a:ext>
            </a:extLst>
          </p:cNvPr>
          <p:cNvSpPr txBox="1"/>
          <p:nvPr/>
        </p:nvSpPr>
        <p:spPr>
          <a:xfrm>
            <a:off x="0" y="79761"/>
            <a:ext cx="592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rebuchet MS" panose="020B0603020202020204" pitchFamily="34" charset="0"/>
              </a:rPr>
              <a:t>Manpower: By Age and Location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F17E7C-157B-4777-9A55-A03683FC6DFF}"/>
              </a:ext>
            </a:extLst>
          </p:cNvPr>
          <p:cNvCxnSpPr/>
          <p:nvPr/>
        </p:nvCxnSpPr>
        <p:spPr>
          <a:xfrm>
            <a:off x="0" y="638142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4DDE5409-0129-42E9-95D4-4B1760C9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81560"/>
          <a:stretch>
            <a:fillRect/>
          </a:stretch>
        </p:blipFill>
        <p:spPr bwMode="auto">
          <a:xfrm>
            <a:off x="4159041" y="6372032"/>
            <a:ext cx="4205605" cy="43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700306-1E4C-41C8-AAEF-EFC0E1DC4E32}"/>
              </a:ext>
            </a:extLst>
          </p:cNvPr>
          <p:cNvCxnSpPr/>
          <p:nvPr/>
        </p:nvCxnSpPr>
        <p:spPr>
          <a:xfrm>
            <a:off x="-1" y="6275112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>
            <a:extLst>
              <a:ext uri="{FF2B5EF4-FFF2-40B4-BE49-F238E27FC236}">
                <a16:creationId xmlns:a16="http://schemas.microsoft.com/office/drawing/2014/main" id="{24D787A9-049D-41E2-A90F-B48FD906B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81560"/>
          <a:stretch>
            <a:fillRect/>
          </a:stretch>
        </p:blipFill>
        <p:spPr bwMode="auto">
          <a:xfrm>
            <a:off x="4159041" y="6398536"/>
            <a:ext cx="4205605" cy="43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13A9F85-9A41-42A3-9A2E-5F05B51158E9}"/>
              </a:ext>
            </a:extLst>
          </p:cNvPr>
          <p:cNvGraphicFramePr>
            <a:graphicFrameLocks/>
          </p:cNvGraphicFramePr>
          <p:nvPr/>
        </p:nvGraphicFramePr>
        <p:xfrm>
          <a:off x="971565" y="874215"/>
          <a:ext cx="4648309" cy="2695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0D9878-96DD-41D3-BB49-B0B94C0B7ABC}"/>
              </a:ext>
            </a:extLst>
          </p:cNvPr>
          <p:cNvGraphicFramePr>
            <a:graphicFrameLocks noGrp="1"/>
          </p:cNvGraphicFramePr>
          <p:nvPr/>
        </p:nvGraphicFramePr>
        <p:xfrm>
          <a:off x="1434905" y="3776298"/>
          <a:ext cx="3621369" cy="1421735"/>
        </p:xfrm>
        <a:graphic>
          <a:graphicData uri="http://schemas.openxmlformats.org/drawingml/2006/table">
            <a:tbl>
              <a:tblPr/>
              <a:tblGrid>
                <a:gridCol w="1032538">
                  <a:extLst>
                    <a:ext uri="{9D8B030D-6E8A-4147-A177-3AD203B41FA5}">
                      <a16:colId xmlns:a16="http://schemas.microsoft.com/office/drawing/2014/main" val="952141043"/>
                    </a:ext>
                  </a:extLst>
                </a:gridCol>
                <a:gridCol w="1089964">
                  <a:extLst>
                    <a:ext uri="{9D8B030D-6E8A-4147-A177-3AD203B41FA5}">
                      <a16:colId xmlns:a16="http://schemas.microsoft.com/office/drawing/2014/main" val="1419899745"/>
                    </a:ext>
                  </a:extLst>
                </a:gridCol>
                <a:gridCol w="1498867">
                  <a:extLst>
                    <a:ext uri="{9D8B030D-6E8A-4147-A177-3AD203B41FA5}">
                      <a16:colId xmlns:a16="http://schemas.microsoft.com/office/drawing/2014/main" val="3163368200"/>
                    </a:ext>
                  </a:extLst>
                </a:gridCol>
              </a:tblGrid>
              <a:tr h="284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Emp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77211"/>
                  </a:ext>
                </a:extLst>
              </a:tr>
              <a:tr h="284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&lt;=30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09001"/>
                  </a:ext>
                </a:extLst>
              </a:tr>
              <a:tr h="284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31 - 40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001341"/>
                  </a:ext>
                </a:extLst>
              </a:tr>
              <a:tr h="284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41 - 50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370842"/>
                  </a:ext>
                </a:extLst>
              </a:tr>
              <a:tr h="284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51 - 65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562584"/>
                  </a:ext>
                </a:extLst>
              </a:tr>
            </a:tbl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A11A0775-B87E-4CA4-8B4F-31AECEB7B4AD}"/>
              </a:ext>
            </a:extLst>
          </p:cNvPr>
          <p:cNvGraphicFramePr>
            <a:graphicFrameLocks/>
          </p:cNvGraphicFramePr>
          <p:nvPr/>
        </p:nvGraphicFramePr>
        <p:xfrm>
          <a:off x="5864003" y="867820"/>
          <a:ext cx="52494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79B672-0028-4821-981A-427C22A95A0B}"/>
              </a:ext>
            </a:extLst>
          </p:cNvPr>
          <p:cNvGraphicFramePr>
            <a:graphicFrameLocks noGrp="1"/>
          </p:cNvGraphicFramePr>
          <p:nvPr/>
        </p:nvGraphicFramePr>
        <p:xfrm>
          <a:off x="6438314" y="3798297"/>
          <a:ext cx="3621368" cy="1467834"/>
        </p:xfrm>
        <a:graphic>
          <a:graphicData uri="http://schemas.openxmlformats.org/drawingml/2006/table">
            <a:tbl>
              <a:tblPr/>
              <a:tblGrid>
                <a:gridCol w="1301429">
                  <a:extLst>
                    <a:ext uri="{9D8B030D-6E8A-4147-A177-3AD203B41FA5}">
                      <a16:colId xmlns:a16="http://schemas.microsoft.com/office/drawing/2014/main" val="2437412315"/>
                    </a:ext>
                  </a:extLst>
                </a:gridCol>
                <a:gridCol w="1414597">
                  <a:extLst>
                    <a:ext uri="{9D8B030D-6E8A-4147-A177-3AD203B41FA5}">
                      <a16:colId xmlns:a16="http://schemas.microsoft.com/office/drawing/2014/main" val="3938799693"/>
                    </a:ext>
                  </a:extLst>
                </a:gridCol>
                <a:gridCol w="905342">
                  <a:extLst>
                    <a:ext uri="{9D8B030D-6E8A-4147-A177-3AD203B41FA5}">
                      <a16:colId xmlns:a16="http://schemas.microsoft.com/office/drawing/2014/main" val="4080459280"/>
                    </a:ext>
                  </a:extLst>
                </a:gridCol>
              </a:tblGrid>
              <a:tr h="24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Employees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020732"/>
                  </a:ext>
                </a:extLst>
              </a:tr>
              <a:tr h="24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14991"/>
                  </a:ext>
                </a:extLst>
              </a:tr>
              <a:tr h="24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692184"/>
                  </a:ext>
                </a:extLst>
              </a:tr>
              <a:tr h="24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696338"/>
                  </a:ext>
                </a:extLst>
              </a:tr>
              <a:tr h="24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192772"/>
                  </a:ext>
                </a:extLst>
              </a:tr>
              <a:tr h="24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90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481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18" b="200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33A7C51B-0D77-4F00-BD20-16899026F86E}"/>
              </a:ext>
            </a:extLst>
          </p:cNvPr>
          <p:cNvSpPr txBox="1"/>
          <p:nvPr/>
        </p:nvSpPr>
        <p:spPr>
          <a:xfrm>
            <a:off x="2577172" y="107955"/>
            <a:ext cx="703765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4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Fabtech – IOCL REFINERY, ASSAM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1D05DA-8A98-41C2-8FFD-6AF2B0D2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018" b="20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260" r="9727" b="1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9B9880D4-F666-4940-9EFD-1B2F88EAF205}"/>
              </a:ext>
            </a:extLst>
          </p:cNvPr>
          <p:cNvSpPr txBox="1"/>
          <p:nvPr/>
        </p:nvSpPr>
        <p:spPr>
          <a:xfrm>
            <a:off x="2436994" y="397558"/>
            <a:ext cx="71451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8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ISGEC - UP State Sugar Mill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36075F-81D8-48DD-B6F4-865EFCBF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0" b="69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1986" b="1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DF26A035-53FF-4217-BF28-EC0556B4B3D9}"/>
              </a:ext>
            </a:extLst>
          </p:cNvPr>
          <p:cNvSpPr txBox="1"/>
          <p:nvPr/>
        </p:nvSpPr>
        <p:spPr>
          <a:xfrm>
            <a:off x="1716259" y="130640"/>
            <a:ext cx="922840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TPL – NTPC RAMAGUNDAM POWER PLANT, TELANGANA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1155DB-382C-4F87-9312-1DB5873D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507" r="11432" b="-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0B67C4CB-9105-4DED-9103-1B0B2DF6F87E}"/>
              </a:ext>
            </a:extLst>
          </p:cNvPr>
          <p:cNvSpPr txBox="1"/>
          <p:nvPr/>
        </p:nvSpPr>
        <p:spPr>
          <a:xfrm>
            <a:off x="1507519" y="120450"/>
            <a:ext cx="914172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altLang="en-US" sz="2000" b="1" dirty="0">
                <a:solidFill>
                  <a:schemeClr val="tx1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Client: L&amp;T MHPS – GHATAMPUR THERMAL POWER PROJECT, U.P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5346A5-82A8-4717-83D8-13E29BE5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8329"/>
          <a:stretch/>
        </p:blipFill>
        <p:spPr>
          <a:xfrm>
            <a:off x="321730" y="247990"/>
            <a:ext cx="5728548" cy="3152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1573" r="-3" b="1750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5" name="Picture 4" descr="A picture containing indoor, building, train&#10;&#10;Description automatically generated">
            <a:extLst>
              <a:ext uri="{FF2B5EF4-FFF2-40B4-BE49-F238E27FC236}">
                <a16:creationId xmlns:a16="http://schemas.microsoft.com/office/drawing/2014/main" id="{770461D3-E814-4F31-B5F7-47AB0E655E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 r="-1" b="35304"/>
          <a:stretch/>
        </p:blipFill>
        <p:spPr>
          <a:xfrm>
            <a:off x="6141723" y="247991"/>
            <a:ext cx="5728547" cy="6288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5A7A3-D299-4E78-A417-52206E1D0A35}"/>
              </a:ext>
            </a:extLst>
          </p:cNvPr>
          <p:cNvSpPr txBox="1"/>
          <p:nvPr/>
        </p:nvSpPr>
        <p:spPr>
          <a:xfrm>
            <a:off x="1125415" y="382991"/>
            <a:ext cx="949569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</a:rPr>
              <a:t>CLIENT: SHAPOORJI &amp; PALLONGI, POWER PLANT – BHOLA, BANGLADESH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4C3A90-6D94-4DF0-800E-A94FCF4A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6442" y="4283242"/>
            <a:ext cx="2119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>
                <a:latin typeface="Cambria" panose="02040503050406030204" pitchFamily="18" charset="0"/>
              </a:rPr>
              <a:t>Thank you</a:t>
            </a:r>
            <a:endParaRPr lang="en-IN" sz="3200" b="1" i="1" u="sng" dirty="0">
              <a:latin typeface="Cambria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/>
          <a:srcRect t="79869"/>
          <a:stretch>
            <a:fillRect/>
          </a:stretch>
        </p:blipFill>
        <p:spPr bwMode="auto">
          <a:xfrm>
            <a:off x="485401" y="4834629"/>
            <a:ext cx="3752683" cy="42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3185543"/>
            <a:ext cx="3791965" cy="1612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86CA11-A9BD-40A8-A2FB-AD5B68B70DDA}"/>
              </a:ext>
            </a:extLst>
          </p:cNvPr>
          <p:cNvGraphicFramePr/>
          <p:nvPr/>
        </p:nvGraphicFramePr>
        <p:xfrm>
          <a:off x="3255937" y="56271"/>
          <a:ext cx="5670601" cy="54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4027A6-DD52-4018-B7B5-D434FB50C0D8}"/>
              </a:ext>
            </a:extLst>
          </p:cNvPr>
          <p:cNvGraphicFramePr>
            <a:graphicFrameLocks noGrp="1"/>
          </p:cNvGraphicFramePr>
          <p:nvPr/>
        </p:nvGraphicFramePr>
        <p:xfrm>
          <a:off x="827017" y="921774"/>
          <a:ext cx="10528440" cy="51441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666299">
                  <a:extLst>
                    <a:ext uri="{9D8B030D-6E8A-4147-A177-3AD203B41FA5}">
                      <a16:colId xmlns:a16="http://schemas.microsoft.com/office/drawing/2014/main" val="2720051104"/>
                    </a:ext>
                  </a:extLst>
                </a:gridCol>
                <a:gridCol w="2921439">
                  <a:extLst>
                    <a:ext uri="{9D8B030D-6E8A-4147-A177-3AD203B41FA5}">
                      <a16:colId xmlns:a16="http://schemas.microsoft.com/office/drawing/2014/main" val="3468351459"/>
                    </a:ext>
                  </a:extLst>
                </a:gridCol>
                <a:gridCol w="2522114">
                  <a:extLst>
                    <a:ext uri="{9D8B030D-6E8A-4147-A177-3AD203B41FA5}">
                      <a16:colId xmlns:a16="http://schemas.microsoft.com/office/drawing/2014/main" val="280747604"/>
                    </a:ext>
                  </a:extLst>
                </a:gridCol>
                <a:gridCol w="2418588">
                  <a:extLst>
                    <a:ext uri="{9D8B030D-6E8A-4147-A177-3AD203B41FA5}">
                      <a16:colId xmlns:a16="http://schemas.microsoft.com/office/drawing/2014/main" val="2946505565"/>
                    </a:ext>
                  </a:extLst>
                </a:gridCol>
              </a:tblGrid>
              <a:tr h="622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cap="all" spc="150" dirty="0"/>
                        <a:t>CUSTOMER</a:t>
                      </a:r>
                      <a:endParaRPr lang="en-US" sz="1600" b="1" cap="all" spc="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84443" marT="184443" marB="184443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cap="all" spc="150" dirty="0"/>
                        <a:t>TYPE OF STRUCTURE</a:t>
                      </a:r>
                      <a:endParaRPr lang="en-US" sz="1600" b="1" cap="all" spc="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84443" marT="184443" marB="184443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cap="all" spc="150"/>
                        <a:t>LOCATION</a:t>
                      </a:r>
                      <a:endParaRPr lang="en-US" sz="1600" b="1" cap="all" spc="15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84443" marT="184443" marB="184443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cap="all" spc="150" dirty="0"/>
                        <a:t>TONNAGE</a:t>
                      </a:r>
                      <a:endParaRPr lang="en-US" sz="1600" b="1" cap="all" spc="15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84443" marT="184443" marB="184443" anchor="ctr"/>
                </a:tc>
                <a:extLst>
                  <a:ext uri="{0D108BD9-81ED-4DB2-BD59-A6C34878D82A}">
                    <a16:rowId xmlns:a16="http://schemas.microsoft.com/office/drawing/2014/main" val="3909778143"/>
                  </a:ext>
                </a:extLst>
              </a:tr>
              <a:tr h="7024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DWARKA – 2</a:t>
                      </a:r>
                      <a:endParaRPr lang="en-IN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DWARKA CONVENTION CENTRE -TRUSSES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DELHI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2231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3027621770"/>
                  </a:ext>
                </a:extLst>
              </a:tr>
              <a:tr h="570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EDFC</a:t>
                      </a:r>
                      <a:endParaRPr lang="en-IN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OPEN WEB GIRDER BRIDGE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MEERUT</a:t>
                      </a:r>
                      <a:endParaRPr lang="en-IN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1645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106174253"/>
                  </a:ext>
                </a:extLst>
              </a:tr>
              <a:tr h="7024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URC</a:t>
                      </a:r>
                      <a:endParaRPr lang="en-IN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HOSPITAL BUILDING STRUCTURE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ROURKELA</a:t>
                      </a:r>
                      <a:endParaRPr lang="en-IN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C"/>
                        </a:rPr>
                        <a:t>504</a:t>
                      </a:r>
                      <a:endParaRPr lang="en-IN" sz="16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4094824614"/>
                  </a:ext>
                </a:extLst>
              </a:tr>
              <a:tr h="570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KNRCL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OPEN WEB GIRDER BRIDGE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KARNATAKA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1890</a:t>
                      </a:r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3515969608"/>
                  </a:ext>
                </a:extLst>
              </a:tr>
              <a:tr h="570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C"/>
                        </a:rPr>
                        <a:t>THYSSENKRUPP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INDUSTRIAL STRUCTURE</a:t>
                      </a: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JHARKHAND</a:t>
                      </a:r>
                      <a:endParaRPr lang="en-I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1710</a:t>
                      </a:r>
                      <a:endParaRPr lang="en-I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714591665"/>
                  </a:ext>
                </a:extLst>
              </a:tr>
              <a:tr h="5705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C"/>
                        </a:rPr>
                        <a:t>TECHNIP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INDUSTRIAL STRUCTURE</a:t>
                      </a: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SINDRI-BARAUNI</a:t>
                      </a:r>
                      <a:endParaRPr lang="en-I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2400</a:t>
                      </a:r>
                      <a:endParaRPr lang="en-I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573634593"/>
                  </a:ext>
                </a:extLst>
              </a:tr>
              <a:tr h="570534">
                <a:tc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rebuchet MS" panose="020B0603020202020204" pitchFamily="34" charset="0"/>
                        <a:cs typeface="Trebuchet MS" panose="020B0603020202020204" pitchFamily="34" charset="0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C"/>
                        </a:rPr>
                        <a:t>10380 MT</a:t>
                      </a:r>
                      <a:endParaRPr lang="en-IN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C"/>
                      </a:endParaRPr>
                    </a:p>
                  </a:txBody>
                  <a:tcPr marL="307405" marR="159851" marT="159851" marB="159851" anchor="b"/>
                </a:tc>
                <a:extLst>
                  <a:ext uri="{0D108BD9-81ED-4DB2-BD59-A6C34878D82A}">
                    <a16:rowId xmlns:a16="http://schemas.microsoft.com/office/drawing/2014/main" val="2761738382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6FD566-0FE2-4422-B30A-58191B47CF0C}"/>
              </a:ext>
            </a:extLst>
          </p:cNvPr>
          <p:cNvCxnSpPr/>
          <p:nvPr/>
        </p:nvCxnSpPr>
        <p:spPr>
          <a:xfrm>
            <a:off x="0" y="732770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12A7FA-A4C9-4C68-8AF6-BF9CD1463788}"/>
              </a:ext>
            </a:extLst>
          </p:cNvPr>
          <p:cNvCxnSpPr/>
          <p:nvPr/>
        </p:nvCxnSpPr>
        <p:spPr>
          <a:xfrm>
            <a:off x="0" y="625493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7C5F2B-3213-4E3F-94EC-3E83C385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2CF13-0298-43AD-9CC2-D3390FF12A7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45347"/>
            <a:ext cx="1231900" cy="534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34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Integrated Management Systems Certifications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13"/>
          <p:cNvGrpSpPr/>
          <p:nvPr/>
        </p:nvGrpSpPr>
        <p:grpSpPr>
          <a:xfrm>
            <a:off x="2432016" y="4207175"/>
            <a:ext cx="2405866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15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14001:2015</a:t>
              </a: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4943899" y="4226746"/>
            <a:ext cx="2355255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18" name="Rectangle: Rounded Corners 16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45001:2018</a:t>
              </a:r>
            </a:p>
          </p:txBody>
        </p:sp>
      </p:grpSp>
      <p:grpSp>
        <p:nvGrpSpPr>
          <p:cNvPr id="17" name="Group 19"/>
          <p:cNvGrpSpPr/>
          <p:nvPr/>
        </p:nvGrpSpPr>
        <p:grpSpPr>
          <a:xfrm>
            <a:off x="-11430" y="4192415"/>
            <a:ext cx="2353579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1" name="Rectangle: Rounded Corners 20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kern="1200" dirty="0">
                  <a:latin typeface="Cambria" panose="02040503050406030204" pitchFamily="18" charset="0"/>
                </a:rPr>
                <a:t>ISO 9001:2015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43078" y="4191065"/>
            <a:ext cx="2327410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7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dirty="0">
                  <a:latin typeface="Cambria" panose="02040503050406030204" pitchFamily="18" charset="0"/>
                </a:rPr>
                <a:t>ISO 27001:2013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93336" y="4207175"/>
            <a:ext cx="2348199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30" name="Rectangle: Rounded Corners 20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dirty="0">
                  <a:latin typeface="Cambria" panose="02040503050406030204" pitchFamily="18" charset="0"/>
                </a:rPr>
                <a:t>ISO 50001:2011</a:t>
              </a:r>
            </a:p>
          </p:txBody>
        </p:sp>
      </p:grpSp>
      <p:sp>
        <p:nvSpPr>
          <p:cNvPr id="4" name="Rectangle: Rounded Corners 20"/>
          <p:cNvSpPr/>
          <p:nvPr/>
        </p:nvSpPr>
        <p:spPr>
          <a:xfrm>
            <a:off x="78740" y="5092065"/>
            <a:ext cx="12002770" cy="9874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>
                <a:latin typeface="Trebuchet MS" panose="020B0603020202020204" pitchFamily="34" charset="0"/>
                <a:cs typeface="Trebuchet MS" panose="020B0603020202020204" pitchFamily="34" charset="0"/>
              </a:rPr>
              <a:t>All units of SISCOL are covered under the scope of Integrated Management Systems (IMS)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>
                <a:latin typeface="Trebuchet MS" panose="020B0603020202020204" pitchFamily="34" charset="0"/>
                <a:cs typeface="Trebuchet MS" panose="020B0603020202020204" pitchFamily="34" charset="0"/>
              </a:rPr>
              <a:t>Occupational Health &amp; Safety Mangement System upgraded from OHSAS 18001:2007 to ISO 45001:2018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altLang="en-US" b="1">
                <a:latin typeface="Trebuchet MS" panose="020B0603020202020204" pitchFamily="34" charset="0"/>
                <a:cs typeface="Trebuchet MS" panose="020B0603020202020204" pitchFamily="34" charset="0"/>
              </a:rPr>
              <a:t>Certification agency conducted annual surveillance in April'19 and found “Zero” non-compliances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b="1354"/>
          <a:stretch>
            <a:fillRect/>
          </a:stretch>
        </p:blipFill>
        <p:spPr>
          <a:xfrm>
            <a:off x="5715" y="802640"/>
            <a:ext cx="2423650" cy="3330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030" y="802640"/>
            <a:ext cx="2380097" cy="33300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rcRect l="4392" b="2269"/>
          <a:stretch>
            <a:fillRect/>
          </a:stretch>
        </p:blipFill>
        <p:spPr>
          <a:xfrm>
            <a:off x="2489835" y="802640"/>
            <a:ext cx="2348236" cy="33300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rcRect l="3148" b="2269"/>
          <a:stretch>
            <a:fillRect/>
          </a:stretch>
        </p:blipFill>
        <p:spPr>
          <a:xfrm>
            <a:off x="4920615" y="802640"/>
            <a:ext cx="2378775" cy="33300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521" y="817006"/>
            <a:ext cx="2344221" cy="333044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8AD74-EBB1-41E6-A6FB-BE448AE0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Customer Approvals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b="15310"/>
          <a:stretch>
            <a:fillRect/>
          </a:stretch>
        </p:blipFill>
        <p:spPr>
          <a:xfrm>
            <a:off x="1880870" y="820420"/>
            <a:ext cx="3973830" cy="5235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820420"/>
            <a:ext cx="4305935" cy="523494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431993" y="5963985"/>
            <a:ext cx="2327410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7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dirty="0">
                  <a:latin typeface="Cambria" panose="02040503050406030204" pitchFamily="18" charset="0"/>
                </a:rPr>
                <a:t>RDSO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45573" y="6016055"/>
            <a:ext cx="2327410" cy="801805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0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800" b="1" dirty="0">
                  <a:latin typeface="Cambria" panose="02040503050406030204" pitchFamily="18" charset="0"/>
                </a:rPr>
                <a:t>NTPC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4E8D92-90EB-4A36-8836-5A9F6C52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635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Validation by Customers (Plant Approval)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45" y="1971357"/>
            <a:ext cx="2239645" cy="684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419" y="825182"/>
            <a:ext cx="1863725" cy="996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739" y="5044996"/>
            <a:ext cx="2116611" cy="1052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371" y="717232"/>
            <a:ext cx="1623060" cy="12071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170" y="4494212"/>
            <a:ext cx="1273810" cy="12738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9" y="916622"/>
            <a:ext cx="2314575" cy="7791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rcRect l="6793" t="24800" r="6147" b="31067"/>
          <a:stretch>
            <a:fillRect/>
          </a:stretch>
        </p:blipFill>
        <p:spPr>
          <a:xfrm>
            <a:off x="2781920" y="1998027"/>
            <a:ext cx="2653030" cy="6305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rcRect l="7335" t="26089" r="6022" b="32044"/>
          <a:stretch>
            <a:fillRect/>
          </a:stretch>
        </p:blipFill>
        <p:spPr>
          <a:xfrm>
            <a:off x="5771500" y="2057717"/>
            <a:ext cx="2640330" cy="5981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04" y="3988752"/>
            <a:ext cx="1476375" cy="647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065" y="3153092"/>
            <a:ext cx="2860040" cy="4070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0115" y="2711132"/>
            <a:ext cx="1772285" cy="84899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rcRect t="16620" b="27324"/>
          <a:stretch>
            <a:fillRect/>
          </a:stretch>
        </p:blipFill>
        <p:spPr>
          <a:xfrm>
            <a:off x="5715063" y="4760912"/>
            <a:ext cx="2443480" cy="883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rcRect t="26797" b="26797"/>
          <a:stretch>
            <a:fillRect/>
          </a:stretch>
        </p:blipFill>
        <p:spPr>
          <a:xfrm>
            <a:off x="6964716" y="2798762"/>
            <a:ext cx="1687195" cy="7829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8844" y="710247"/>
            <a:ext cx="1725295" cy="12941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rcRect l="29587" r="24014"/>
          <a:stretch>
            <a:fillRect/>
          </a:stretch>
        </p:blipFill>
        <p:spPr>
          <a:xfrm>
            <a:off x="202756" y="2995583"/>
            <a:ext cx="1313786" cy="7465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759" y="894239"/>
            <a:ext cx="1559995" cy="78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tenova india logo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7" b="22406"/>
          <a:stretch>
            <a:fillRect/>
          </a:stretch>
        </p:blipFill>
        <p:spPr bwMode="auto">
          <a:xfrm>
            <a:off x="1663000" y="3964300"/>
            <a:ext cx="1942694" cy="62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knr construction ltd logo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0770" r="19448" b="29827"/>
          <a:stretch>
            <a:fillRect/>
          </a:stretch>
        </p:blipFill>
        <p:spPr bwMode="auto">
          <a:xfrm>
            <a:off x="8395023" y="931379"/>
            <a:ext cx="1996848" cy="73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raheja developers 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55" y="4707840"/>
            <a:ext cx="1970405" cy="12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l&amp;t hydrocarbon engineering logo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8063" r="2938" b="28952"/>
          <a:stretch>
            <a:fillRect/>
          </a:stretch>
        </p:blipFill>
        <p:spPr bwMode="auto">
          <a:xfrm>
            <a:off x="8475700" y="2726490"/>
            <a:ext cx="3649439" cy="7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 result for shriram epc 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7" y="5021262"/>
            <a:ext cx="1682610" cy="5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Meri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85" y="5361420"/>
            <a:ext cx="12954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rcRect t="35667" b="34900"/>
          <a:stretch>
            <a:fillRect/>
          </a:stretch>
        </p:blipFill>
        <p:spPr>
          <a:xfrm>
            <a:off x="3667760" y="3933190"/>
            <a:ext cx="1905000" cy="560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/>
          <a:srcRect t="12548" b="10288"/>
          <a:stretch>
            <a:fillRect/>
          </a:stretch>
        </p:blipFill>
        <p:spPr>
          <a:xfrm>
            <a:off x="5588000" y="3718560"/>
            <a:ext cx="2665095" cy="1019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89670" y="2025650"/>
            <a:ext cx="3021330" cy="66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/>
          <a:srcRect l="28554" t="6612" r="30456" b="9287"/>
          <a:stretch>
            <a:fillRect/>
          </a:stretch>
        </p:blipFill>
        <p:spPr>
          <a:xfrm>
            <a:off x="10257155" y="3374390"/>
            <a:ext cx="1677035" cy="1646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/>
          <a:srcRect l="21202" t="6944" r="21591" b="7722"/>
          <a:stretch>
            <a:fillRect/>
          </a:stretch>
        </p:blipFill>
        <p:spPr>
          <a:xfrm>
            <a:off x="8558530" y="3530600"/>
            <a:ext cx="1464310" cy="109093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9EB1846-C506-4D27-97BE-44E0FF4F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Third Party Inspection Agencies at SISCOL</a:t>
            </a:r>
            <a:endParaRPr lang="en-IN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871" t="15771" r="12404" b="38783"/>
          <a:stretch>
            <a:fillRect/>
          </a:stretch>
        </p:blipFill>
        <p:spPr>
          <a:xfrm>
            <a:off x="3304956" y="1025068"/>
            <a:ext cx="2483762" cy="1230128"/>
          </a:xfrm>
          <a:prstGeom prst="rect">
            <a:avLst/>
          </a:prstGeom>
        </p:spPr>
      </p:pic>
      <p:pic>
        <p:nvPicPr>
          <p:cNvPr id="4098" name="Picture 2" descr="https://yt3.ggpht.com/a-/AAuE7mATy4lGnncoRmjYHc6ydob92tJNmCej-t_x1Q=s288-mo-c-c0xffffffff-rj-k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63" y="1003244"/>
            <a:ext cx="1379452" cy="1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8140" b="22101"/>
          <a:stretch>
            <a:fillRect/>
          </a:stretch>
        </p:blipFill>
        <p:spPr>
          <a:xfrm>
            <a:off x="1146972" y="1002493"/>
            <a:ext cx="2157984" cy="969264"/>
          </a:xfrm>
          <a:prstGeom prst="rect">
            <a:avLst/>
          </a:prstGeom>
        </p:spPr>
      </p:pic>
      <p:sp>
        <p:nvSpPr>
          <p:cNvPr id="35" name="Title 5"/>
          <p:cNvSpPr txBox="1"/>
          <p:nvPr/>
        </p:nvSpPr>
        <p:spPr bwMode="gray">
          <a:xfrm>
            <a:off x="9271" y="375378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altLang="de-DE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NABL External Labs for Tests, approved by Clients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636" y="445835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69258" y="4820371"/>
            <a:ext cx="11915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err="1">
                <a:solidFill>
                  <a:srgbClr val="222222"/>
                </a:solidFill>
                <a:latin typeface="Trebuchet MS" panose="020B0603020202020204" pitchFamily="34" charset="0"/>
              </a:rPr>
              <a:t>Shabri</a:t>
            </a: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 Enterprises, </a:t>
            </a:r>
            <a:r>
              <a:rPr lang="en-IN" sz="2000" dirty="0" err="1">
                <a:solidFill>
                  <a:srgbClr val="222222"/>
                </a:solidFill>
                <a:latin typeface="Trebuchet MS" panose="020B0603020202020204" pitchFamily="34" charset="0"/>
              </a:rPr>
              <a:t>Bhilai</a:t>
            </a: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 (</a:t>
            </a:r>
            <a:r>
              <a:rPr lang="en-IN" sz="2000" dirty="0" err="1">
                <a:solidFill>
                  <a:srgbClr val="222222"/>
                </a:solidFill>
                <a:latin typeface="Trebuchet MS" panose="020B0603020202020204" pitchFamily="34" charset="0"/>
              </a:rPr>
              <a:t>Mech</a:t>
            </a: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, </a:t>
            </a:r>
            <a:r>
              <a:rPr lang="en-IN" sz="2000" dirty="0" err="1">
                <a:solidFill>
                  <a:srgbClr val="222222"/>
                </a:solidFill>
                <a:latin typeface="Trebuchet MS" panose="020B0603020202020204" pitchFamily="34" charset="0"/>
              </a:rPr>
              <a:t>Chem</a:t>
            </a: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, NDT-AERB Approved)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000" dirty="0">
              <a:solidFill>
                <a:srgbClr val="222222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Perfect Inspection Services, </a:t>
            </a:r>
            <a:r>
              <a:rPr lang="en-IN" sz="2000" dirty="0" err="1">
                <a:solidFill>
                  <a:srgbClr val="222222"/>
                </a:solidFill>
                <a:latin typeface="Trebuchet MS" panose="020B0603020202020204" pitchFamily="34" charset="0"/>
              </a:rPr>
              <a:t>Bhilai</a:t>
            </a:r>
            <a:r>
              <a:rPr lang="en-IN" sz="2000" dirty="0">
                <a:solidFill>
                  <a:srgbClr val="222222"/>
                </a:solidFill>
                <a:latin typeface="Trebuchet MS" panose="020B0603020202020204" pitchFamily="34" charset="0"/>
              </a:rPr>
              <a:t> (NDT-NABL Approved)</a:t>
            </a:r>
          </a:p>
        </p:txBody>
      </p:sp>
      <p:pic>
        <p:nvPicPr>
          <p:cNvPr id="4102" name="Picture 6" descr="Image result for abs group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 b="7937"/>
          <a:stretch>
            <a:fillRect/>
          </a:stretch>
        </p:blipFill>
        <p:spPr bwMode="auto">
          <a:xfrm>
            <a:off x="8110338" y="1115569"/>
            <a:ext cx="2205769" cy="12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527" y="2662550"/>
            <a:ext cx="2520000" cy="574926"/>
          </a:xfrm>
          <a:prstGeom prst="rect">
            <a:avLst/>
          </a:prstGeom>
        </p:spPr>
      </p:pic>
      <p:pic>
        <p:nvPicPr>
          <p:cNvPr id="4106" name="Picture 10" descr="Image result for systra log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27219" r="12040" b="28834"/>
          <a:stretch>
            <a:fillRect/>
          </a:stretch>
        </p:blipFill>
        <p:spPr bwMode="auto">
          <a:xfrm>
            <a:off x="3374079" y="2635121"/>
            <a:ext cx="2520000" cy="6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9264" y="2536550"/>
            <a:ext cx="2239010" cy="930275"/>
          </a:xfrm>
          <a:prstGeom prst="rect">
            <a:avLst/>
          </a:prstGeom>
        </p:spPr>
      </p:pic>
      <p:pic>
        <p:nvPicPr>
          <p:cNvPr id="3074" name="Picture 2" descr="Image result for rites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04" y="2472755"/>
            <a:ext cx="2520000" cy="86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01CC7-6481-4E06-9735-9957A6FD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 bwMode="gray">
          <a:xfrm>
            <a:off x="-11430" y="-10160"/>
            <a:ext cx="11443335" cy="728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  <a:sym typeface="+mn-ea"/>
              </a:rPr>
              <a:t>Design &amp; Engg. Facilities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94414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610" y="6231890"/>
            <a:ext cx="1231900" cy="534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181477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/>
          <p:nvPr/>
        </p:nvSpPr>
        <p:spPr>
          <a:xfrm>
            <a:off x="206650" y="567821"/>
            <a:ext cx="5879465" cy="3992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IN" sz="2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sz="2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cs typeface="Trebuchet MS" panose="020B0603020202020204" pitchFamily="34" charset="0"/>
              </a:rPr>
              <a:t>ANALYSIS AND DESIGN SOFTWARE: </a:t>
            </a:r>
          </a:p>
          <a:p>
            <a:pPr lvl="1"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IN" dirty="0">
                <a:latin typeface="Trebuchet MS" panose="020B0603020202020204" pitchFamily="34" charset="0"/>
                <a:cs typeface="Trebuchet MS" panose="020B0603020202020204" pitchFamily="34" charset="0"/>
              </a:rPr>
              <a:t>STAAD.PRO, RAM STRUCTURAL SYSTEM, MICROSTRAN, LIMCON, ETABS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IN" sz="2400" dirty="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lvl="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N" sz="2500" dirty="0">
                <a:latin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IN" sz="2500" dirty="0">
                <a:solidFill>
                  <a:srgbClr val="0070C0"/>
                </a:solidFill>
                <a:latin typeface="Trebuchet MS" panose="020B0603020202020204" pitchFamily="34" charset="0"/>
                <a:cs typeface="Trebuchet MS" panose="020B0603020202020204" pitchFamily="34" charset="0"/>
              </a:rPr>
              <a:t>DETAILING SOFTWARE: </a:t>
            </a:r>
            <a:endParaRPr lang="en-IN" sz="2500" dirty="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lvl="3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IN" sz="2400" dirty="0">
                <a:latin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IN" dirty="0">
                <a:latin typeface="Trebuchet MS" panose="020B0603020202020204" pitchFamily="34" charset="0"/>
                <a:cs typeface="Trebuchet MS" panose="020B0603020202020204" pitchFamily="34" charset="0"/>
              </a:rPr>
              <a:t>TEKLA, AUTOCAD</a:t>
            </a:r>
            <a:endParaRPr lang="en-IN" sz="2400" dirty="0">
              <a:latin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028" name="Picture 4" descr="Image result for RAM Structural System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9" r="11086" b="27871"/>
          <a:stretch>
            <a:fillRect/>
          </a:stretch>
        </p:blipFill>
        <p:spPr bwMode="auto">
          <a:xfrm>
            <a:off x="5806551" y="5521643"/>
            <a:ext cx="3048211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ekla Structure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08" y="5376756"/>
            <a:ext cx="3283388" cy="7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utoCAD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4" y="5014056"/>
            <a:ext cx="1304925" cy="107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taad pro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37141" r="24980" b="38869"/>
          <a:stretch>
            <a:fillRect/>
          </a:stretch>
        </p:blipFill>
        <p:spPr bwMode="auto">
          <a:xfrm>
            <a:off x="1508760" y="5315585"/>
            <a:ext cx="2506345" cy="7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421" y="795132"/>
            <a:ext cx="5217548" cy="38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/>
          <p:cNvGrpSpPr/>
          <p:nvPr/>
        </p:nvGrpSpPr>
        <p:grpSpPr>
          <a:xfrm>
            <a:off x="9318171" y="882762"/>
            <a:ext cx="2667179" cy="516227"/>
            <a:chOff x="992939" y="1202708"/>
            <a:chExt cx="3527816" cy="801805"/>
          </a:xfrm>
          <a:solidFill>
            <a:srgbClr val="FFC000"/>
          </a:solidFill>
        </p:grpSpPr>
        <p:sp>
          <p:nvSpPr>
            <p:cNvPr id="27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Rounded Corners 4"/>
            <p:cNvSpPr txBox="1"/>
            <p:nvPr/>
          </p:nvSpPr>
          <p:spPr>
            <a:xfrm>
              <a:off x="1032080" y="1241849"/>
              <a:ext cx="3449534" cy="7235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000" b="1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Team Strength: 15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10748" y="4726758"/>
            <a:ext cx="5217548" cy="529786"/>
            <a:chOff x="992939" y="1177491"/>
            <a:chExt cx="3527816" cy="839338"/>
          </a:xfrm>
          <a:solidFill>
            <a:srgbClr val="FFC000"/>
          </a:solidFill>
        </p:grpSpPr>
        <p:sp>
          <p:nvSpPr>
            <p:cNvPr id="8" name="Rectangle: Rounded Corners 13"/>
            <p:cNvSpPr/>
            <p:nvPr/>
          </p:nvSpPr>
          <p:spPr>
            <a:xfrm>
              <a:off x="992939" y="1202708"/>
              <a:ext cx="3527816" cy="80180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: Rounded Corners 4"/>
            <p:cNvSpPr txBox="1"/>
            <p:nvPr/>
          </p:nvSpPr>
          <p:spPr>
            <a:xfrm>
              <a:off x="1180752" y="1177491"/>
              <a:ext cx="3027337" cy="8393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2400" b="1" dirty="0">
                  <a:latin typeface="Trebuchet MS" panose="020B0603020202020204" pitchFamily="34" charset="0"/>
                  <a:cs typeface="Trebuchet MS" panose="020B0603020202020204" pitchFamily="34" charset="0"/>
                </a:rPr>
                <a:t>Design Office @ Bengaluru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140" y="5473700"/>
            <a:ext cx="1653540" cy="592455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63B6059-C335-472B-AF6B-C4AC4B04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IN" altLang="en-US" sz="1400">
                <a:solidFill>
                  <a:schemeClr val="accent1">
                    <a:lumMod val="50000"/>
                  </a:schemeClr>
                </a:solidFill>
                <a:sym typeface="+mn-ea"/>
              </a:rPr>
              <a:t>09.07.2019 | Presenter: RU | </a:t>
            </a:r>
            <a:endParaRPr lang="en-I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1077</Words>
  <Application>Microsoft Office PowerPoint</Application>
  <PresentationFormat>Widescreen</PresentationFormat>
  <Paragraphs>369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Aharoni</vt:lpstr>
      <vt:lpstr>Arial</vt:lpstr>
      <vt:lpstr>Calibri</vt:lpstr>
      <vt:lpstr>Cambria</vt:lpstr>
      <vt:lpstr>CC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CAPABILITIES DEVELOPED BY SISCOL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Suraj Agarwal</dc:creator>
  <cp:lastModifiedBy>Suraj Agarwal</cp:lastModifiedBy>
  <cp:revision>7</cp:revision>
  <dcterms:created xsi:type="dcterms:W3CDTF">2019-07-08T12:31:43Z</dcterms:created>
  <dcterms:modified xsi:type="dcterms:W3CDTF">2019-07-29T15:31:29Z</dcterms:modified>
</cp:coreProperties>
</file>