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76"/>
  </p:notesMasterIdLst>
  <p:handoutMasterIdLst>
    <p:handoutMasterId r:id="rId77"/>
  </p:handoutMasterIdLst>
  <p:sldIdLst>
    <p:sldId id="4247" r:id="rId3"/>
    <p:sldId id="2771" r:id="rId4"/>
    <p:sldId id="4249" r:id="rId5"/>
    <p:sldId id="2498" r:id="rId6"/>
    <p:sldId id="4290" r:id="rId7"/>
    <p:sldId id="4244" r:id="rId8"/>
    <p:sldId id="2738" r:id="rId9"/>
    <p:sldId id="2706" r:id="rId10"/>
    <p:sldId id="2556" r:id="rId11"/>
    <p:sldId id="4339" r:id="rId12"/>
    <p:sldId id="4342" r:id="rId13"/>
    <p:sldId id="4348" r:id="rId14"/>
    <p:sldId id="4338" r:id="rId15"/>
    <p:sldId id="1270" r:id="rId16"/>
    <p:sldId id="1824" r:id="rId17"/>
    <p:sldId id="1269" r:id="rId18"/>
    <p:sldId id="2146" r:id="rId19"/>
    <p:sldId id="2709" r:id="rId20"/>
    <p:sldId id="4257" r:id="rId21"/>
    <p:sldId id="2395" r:id="rId22"/>
    <p:sldId id="2396" r:id="rId23"/>
    <p:sldId id="626" r:id="rId24"/>
    <p:sldId id="2729" r:id="rId25"/>
    <p:sldId id="2749" r:id="rId26"/>
    <p:sldId id="258" r:id="rId27"/>
    <p:sldId id="264" r:id="rId28"/>
    <p:sldId id="4256" r:id="rId29"/>
    <p:sldId id="2053" r:id="rId30"/>
    <p:sldId id="4327" r:id="rId31"/>
    <p:sldId id="4258" r:id="rId32"/>
    <p:sldId id="2686" r:id="rId33"/>
    <p:sldId id="2687" r:id="rId34"/>
    <p:sldId id="2688" r:id="rId35"/>
    <p:sldId id="2689" r:id="rId36"/>
    <p:sldId id="2126" r:id="rId37"/>
    <p:sldId id="2127" r:id="rId38"/>
    <p:sldId id="2162" r:id="rId39"/>
    <p:sldId id="2699" r:id="rId40"/>
    <p:sldId id="2701" r:id="rId41"/>
    <p:sldId id="2750" r:id="rId42"/>
    <p:sldId id="1273" r:id="rId43"/>
    <p:sldId id="1909" r:id="rId44"/>
    <p:sldId id="1908" r:id="rId45"/>
    <p:sldId id="2751" r:id="rId46"/>
    <p:sldId id="2694" r:id="rId47"/>
    <p:sldId id="2752" r:id="rId48"/>
    <p:sldId id="4254" r:id="rId49"/>
    <p:sldId id="2772" r:id="rId50"/>
    <p:sldId id="4346" r:id="rId51"/>
    <p:sldId id="4344" r:id="rId52"/>
    <p:sldId id="4260" r:id="rId53"/>
    <p:sldId id="4259" r:id="rId54"/>
    <p:sldId id="4345" r:id="rId55"/>
    <p:sldId id="4343" r:id="rId56"/>
    <p:sldId id="4263" r:id="rId57"/>
    <p:sldId id="4297" r:id="rId58"/>
    <p:sldId id="256" r:id="rId59"/>
    <p:sldId id="4275" r:id="rId60"/>
    <p:sldId id="4271" r:id="rId61"/>
    <p:sldId id="4267" r:id="rId62"/>
    <p:sldId id="4268" r:id="rId63"/>
    <p:sldId id="4330" r:id="rId64"/>
    <p:sldId id="4243" r:id="rId65"/>
    <p:sldId id="4331" r:id="rId66"/>
    <p:sldId id="4335" r:id="rId67"/>
    <p:sldId id="4274" r:id="rId68"/>
    <p:sldId id="4273" r:id="rId69"/>
    <p:sldId id="4231" r:id="rId70"/>
    <p:sldId id="4336" r:id="rId71"/>
    <p:sldId id="4337" r:id="rId72"/>
    <p:sldId id="4347" r:id="rId73"/>
    <p:sldId id="2884" r:id="rId74"/>
    <p:sldId id="2156" r:id="rId75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>
          <p15:clr>
            <a:srgbClr val="A4A3A4"/>
          </p15:clr>
        </p15:guide>
        <p15:guide id="2" pos="379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kitAgarwal" initials="A" lastIdx="1" clrIdx="0"/>
  <p:cmAuthor id="2" name="Ashish Arora" initials="AA" lastIdx="1" clrIdx="1">
    <p:extLst>
      <p:ext uri="{19B8F6BF-5375-455C-9EA6-DF929625EA0E}">
        <p15:presenceInfo xmlns:p15="http://schemas.microsoft.com/office/powerpoint/2012/main" userId="4aef08329e4ff6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B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5033" autoAdjust="0"/>
  </p:normalViewPr>
  <p:slideViewPr>
    <p:cSldViewPr snapToGrid="0">
      <p:cViewPr varScale="1">
        <p:scale>
          <a:sx n="63" d="100"/>
          <a:sy n="63" d="100"/>
        </p:scale>
        <p:origin x="668" y="56"/>
      </p:cViewPr>
      <p:guideLst>
        <p:guide orient="horz" pos="2290"/>
        <p:guide pos="3797"/>
      </p:guideLst>
    </p:cSldViewPr>
  </p:slideViewPr>
  <p:outlineViewPr>
    <p:cViewPr>
      <p:scale>
        <a:sx n="33" d="100"/>
        <a:sy n="33" d="100"/>
      </p:scale>
      <p:origin x="0" y="-2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-254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svg"/><Relationship Id="rId1" Type="http://schemas.openxmlformats.org/officeDocument/2006/relationships/image" Target="../media/image163.png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6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Relationship Id="rId5" Type="http://schemas.microsoft.com/office/2007/relationships/hdphoto" Target="../media/hdphoto1.wdp"/><Relationship Id="rId4" Type="http://schemas.openxmlformats.org/officeDocument/2006/relationships/image" Target="../media/image108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svg"/><Relationship Id="rId1" Type="http://schemas.openxmlformats.org/officeDocument/2006/relationships/image" Target="../media/image163.png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6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Relationship Id="rId5" Type="http://schemas.microsoft.com/office/2007/relationships/hdphoto" Target="../media/hdphoto1.wdp"/><Relationship Id="rId4" Type="http://schemas.openxmlformats.org/officeDocument/2006/relationships/image" Target="../media/image10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align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>
      <a:srgbClr val="5B9BD5">
        <a:tint val="50000"/>
      </a:srgbClr>
      <a:srgbClr val="ED7D31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alignNode1">
    <dgm:fillClrLst meth="repeat">
      <a:srgbClr val="ED7D31"/>
      <a:srgbClr val="A5A5A5"/>
      <a:srgbClr val="FFC000"/>
      <a:srgbClr val="4472C4"/>
      <a:srgbClr val="70AD47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/>
    <dgm:txEffectClrLst/>
  </dgm:styleLbl>
  <dgm:styleLbl name="asst0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asst1">
    <dgm:fillClrLst meth="repeat">
      <a:srgbClr val="ED7D31"/>
    </dgm:fillClrLst>
    <dgm:linClrLst meth="repeat">
      <a:sysClr val="window" lastClr="FFFFFF"/>
    </dgm:linClrLst>
    <dgm:effectClrLst/>
    <dgm:txLinClrLst/>
    <dgm:txFillClrLst/>
    <dgm:txEffectClrLst/>
  </dgm:styleLbl>
  <dgm:styleLbl name="asst2">
    <dgm:fillClrLst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asst3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asst4">
    <dgm:fillClrLst>
      <a:srgbClr val="4472C4"/>
    </dgm:fillClrLst>
    <dgm:linClrLst meth="repeat">
      <a:sysClr val="window" lastClr="FFFFFF"/>
    </dgm:linClrLst>
    <dgm:effectClrLst/>
    <dgm:txLinClrLst/>
    <dgm:txFillClrLst/>
    <dgm:txEffectClrLst/>
  </dgm:styleLbl>
  <dgm:styleLbl name="b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>
      <a:srgbClr val="5B9BD5">
        <a:tint val="50000"/>
      </a:srgbClr>
      <a:srgbClr val="ED7D31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ED7D31">
        <a:tint val="40000"/>
      </a:srgbClr>
    </dgm:fillClrLst>
    <dgm:linClrLst meth="repeat">
      <a:sysClr val="windowText" lastClr="000000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 meth="repeat">
      <a:srgbClr val="ED7D31"/>
      <a:srgbClr val="A5A5A5"/>
      <a:srgbClr val="FFC000"/>
      <a:srgbClr val="4472C4"/>
      <a:srgbClr val="70AD47"/>
    </dgm:fillClrLst>
    <dgm:linClrLst meth="cycle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callout">
    <dgm:fillClrLst meth="repeat">
      <a:srgbClr val="ED7D31"/>
    </dgm:fillClrLst>
    <dgm:linClrLst meth="repeat">
      <a:srgbClr val="ED7D31">
        <a:tint val="50000"/>
      </a:srgbClr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ED7D31">
        <a:shade val="90000"/>
      </a:srgbClr>
    </dgm:fillClrLst>
    <dgm:linClrLst meth="repeat">
      <a:sysClr val="windowText" lastClr="000000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ysClr val="window" lastClr="FFFFFF">
        <a:alpha val="90000"/>
      </a:sysClr>
    </dgm:fillClrLst>
    <dgm:linClrLst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ysClr val="window" lastClr="FFFFFF">
        <a:alpha val="90000"/>
      </a:sysClr>
    </dgm:fillClrLst>
    <dgm:linClrLst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ysClr val="window" lastClr="FFFFFF">
        <a:alpha val="90000"/>
      </a:sysClr>
    </dgm:fillClrLst>
    <dgm:linClrLst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ysClr val="window" lastClr="FFFFFF">
        <a:alpha val="90000"/>
      </a:sysClr>
    </dgm:fillClrLst>
    <dgm:linClrLst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 meth="repeat">
      <a:srgbClr val="ED7D31">
        <a:tint val="50000"/>
      </a:srgbClr>
      <a:srgbClr val="A5A5A5">
        <a:tint val="50000"/>
      </a:srgbClr>
      <a:srgbClr val="FFC000">
        <a:tint val="50000"/>
      </a:srgbClr>
      <a:srgbClr val="4472C4">
        <a:tint val="50000"/>
      </a:srgbClr>
      <a:srgbClr val="70AD47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ED7D31">
        <a:tint val="4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 meth="repeat">
      <a:srgbClr val="ED7D31"/>
      <a:srgbClr val="A5A5A5"/>
      <a:srgbClr val="FFC000"/>
      <a:srgbClr val="4472C4"/>
      <a:srgbClr val="70AD47"/>
    </dgm:fillClrLst>
    <dgm:linClrLst meth="cycle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lnNode1">
    <dgm:fillClrLst meth="repeat">
      <a:srgbClr val="ED7D31"/>
      <a:srgbClr val="A5A5A5"/>
      <a:srgbClr val="FFC000"/>
      <a:srgbClr val="4472C4"/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node0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node1">
    <dgm:fillClrLst meth="repeat">
      <a:srgbClr val="ED7D31"/>
      <a:srgbClr val="A5A5A5"/>
      <a:srgbClr val="FFC000"/>
      <a:srgbClr val="4472C4"/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node2">
    <dgm:fillClrLst>
      <a:srgbClr val="ED7D31"/>
    </dgm:fillClrLst>
    <dgm:linClrLst meth="repeat">
      <a:sysClr val="window" lastClr="FFFFFF"/>
    </dgm:linClrLst>
    <dgm:effectClrLst/>
    <dgm:txLinClrLst/>
    <dgm:txFillClrLst/>
    <dgm:txEffectClrLst/>
  </dgm:styleLbl>
  <dgm:styleLbl name="node3">
    <dgm:fillClrLst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node4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1D1">
    <dgm:fillClrLst meth="repeat">
      <a:srgbClr val="ED7D31"/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A5A5A5">
        <a:tint val="90000"/>
      </a:srgbClr>
    </dgm:fillClrLst>
    <dgm:linClrLst meth="repeat"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FFC000">
        <a:tint val="70000"/>
      </a:srgbClr>
    </dgm:fillClrLst>
    <dgm:linClrLst meth="repeat"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4472C4">
        <a:tint val="50000"/>
      </a:srgbClr>
    </dgm:fillClrLst>
    <dgm:linClrLst meth="repeat"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ED7D31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parChTrans2D2">
    <dgm:fillClrLst meth="repeat"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parChTrans2D3">
    <dgm:fillClrLst meth="repeat"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2D4">
    <dgm:fillClrLst meth="repeat">
      <a:srgbClr val="4472C4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 meth="repeat">
      <a:srgbClr val="ED7D31"/>
      <a:srgbClr val="A5A5A5"/>
      <a:srgbClr val="FFC000"/>
      <a:srgbClr val="4472C4"/>
      <a:srgbClr val="70AD47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 meth="repeat">
      <a:srgbClr val="ED7D31"/>
      <a:srgbClr val="A5A5A5"/>
      <a:srgbClr val="FFC000"/>
      <a:srgbClr val="4472C4"/>
      <a:srgbClr val="70AD47"/>
    </dgm:fillClrLst>
    <dgm:linClrLst meth="cycle">
      <a:sysClr val="window" lastClr="FFFFFF"/>
    </dgm:linClrLst>
    <dgm:effectClrLst/>
    <dgm:txLinClrLst/>
    <dgm:txFillClrLst/>
    <dgm:txEffectClrLst/>
  </dgm:styleLbl>
  <dgm:styleLbl name="solidAlignAcc1">
    <dgm:fillClrLst meth="repeat">
      <a:sysClr val="window" lastClr="FFFFFF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ysClr val="window" lastClr="FFFFFF">
        <a:alpha val="4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5B9BD5">
        <a:tint val="50000"/>
        <a:alpha val="40000"/>
      </a:srgbClr>
    </dgm:fillClrLst>
    <dgm:linClrLst meth="repeat">
      <a:srgbClr val="ED7D31"/>
    </dgm:linClrLst>
    <dgm:effectClrLst/>
    <dgm:txLinClrLst/>
    <dgm:txFillClrLst meth="repeat">
      <a:sysClr val="window" lastClr="FFFFFF"/>
    </dgm:txFillClrLst>
    <dgm:txEffectClrLst/>
  </dgm:styleLbl>
  <dgm:styleLbl name="vennNode1">
    <dgm:fillClrLst meth="repeat">
      <a:srgbClr val="ED7D31">
        <a:alpha val="50000"/>
      </a:srgbClr>
      <a:srgbClr val="A5A5A5">
        <a:alpha val="50000"/>
      </a:srgbClr>
      <a:srgbClr val="FFC000">
        <a:alpha val="50000"/>
      </a:srgbClr>
      <a:srgbClr val="4472C4">
        <a:alpha val="50000"/>
      </a:srgbClr>
      <a:srgbClr val="70AD47">
        <a:alpha val="50000"/>
      </a:srgbClr>
    </dgm:fillClrLst>
    <dgm:linClrLst meth="repeat">
      <a:sysClr val="window" lastClr="FFFFFF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align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>
      <a:srgbClr val="5B9BD5">
        <a:tint val="50000"/>
      </a:srgbClr>
      <a:srgbClr val="ED7D31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alignNode1">
    <dgm:fillClrLst meth="repeat">
      <a:srgbClr val="ED7D31"/>
      <a:srgbClr val="A5A5A5"/>
      <a:srgbClr val="FFC000"/>
      <a:srgbClr val="4472C4"/>
      <a:srgbClr val="70AD47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/>
    <dgm:txEffectClrLst/>
  </dgm:styleLbl>
  <dgm:styleLbl name="asst0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asst1">
    <dgm:fillClrLst meth="repeat">
      <a:srgbClr val="ED7D31"/>
    </dgm:fillClrLst>
    <dgm:linClrLst meth="repeat">
      <a:sysClr val="window" lastClr="FFFFFF"/>
    </dgm:linClrLst>
    <dgm:effectClrLst/>
    <dgm:txLinClrLst/>
    <dgm:txFillClrLst/>
    <dgm:txEffectClrLst/>
  </dgm:styleLbl>
  <dgm:styleLbl name="asst2">
    <dgm:fillClrLst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asst3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asst4">
    <dgm:fillClrLst>
      <a:srgbClr val="4472C4"/>
    </dgm:fillClrLst>
    <dgm:linClrLst meth="repeat">
      <a:sysClr val="window" lastClr="FFFFFF"/>
    </dgm:linClrLst>
    <dgm:effectClrLst/>
    <dgm:txLinClrLst/>
    <dgm:txFillClrLst/>
    <dgm:txEffectClrLst/>
  </dgm:styleLbl>
  <dgm:styleLbl name="b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>
      <a:srgbClr val="5B9BD5">
        <a:tint val="50000"/>
      </a:srgbClr>
      <a:srgbClr val="ED7D31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ED7D31">
        <a:tint val="40000"/>
      </a:srgbClr>
    </dgm:fillClrLst>
    <dgm:linClrLst meth="repeat">
      <a:sysClr val="windowText" lastClr="000000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 meth="repeat">
      <a:srgbClr val="ED7D31"/>
      <a:srgbClr val="A5A5A5"/>
      <a:srgbClr val="FFC000"/>
      <a:srgbClr val="4472C4"/>
      <a:srgbClr val="70AD47"/>
    </dgm:fillClrLst>
    <dgm:linClrLst meth="cycle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callout">
    <dgm:fillClrLst meth="repeat">
      <a:srgbClr val="ED7D31"/>
    </dgm:fillClrLst>
    <dgm:linClrLst meth="repeat">
      <a:srgbClr val="ED7D31">
        <a:tint val="50000"/>
      </a:srgbClr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ED7D31">
        <a:shade val="90000"/>
      </a:srgbClr>
    </dgm:fillClrLst>
    <dgm:linClrLst meth="repeat">
      <a:sysClr val="windowText" lastClr="000000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ysClr val="window" lastClr="FFFFFF">
        <a:alpha val="90000"/>
      </a:sysClr>
    </dgm:fillClrLst>
    <dgm:linClrLst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ysClr val="window" lastClr="FFFFFF">
        <a:alpha val="90000"/>
      </a:sysClr>
    </dgm:fillClrLst>
    <dgm:linClrLst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ysClr val="window" lastClr="FFFFFF">
        <a:alpha val="90000"/>
      </a:sysClr>
    </dgm:fillClrLst>
    <dgm:linClrLst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ysClr val="window" lastClr="FFFFFF">
        <a:alpha val="90000"/>
      </a:sysClr>
    </dgm:fillClrLst>
    <dgm:linClrLst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4472C4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 meth="repeat">
      <a:srgbClr val="ED7D31">
        <a:tint val="50000"/>
      </a:srgbClr>
      <a:srgbClr val="A5A5A5">
        <a:tint val="50000"/>
      </a:srgbClr>
      <a:srgbClr val="FFC000">
        <a:tint val="50000"/>
      </a:srgbClr>
      <a:srgbClr val="4472C4">
        <a:tint val="50000"/>
      </a:srgbClr>
      <a:srgbClr val="70AD47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ED7D31">
        <a:tint val="4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 meth="repeat">
      <a:srgbClr val="ED7D31"/>
      <a:srgbClr val="A5A5A5"/>
      <a:srgbClr val="FFC000"/>
      <a:srgbClr val="4472C4"/>
      <a:srgbClr val="70AD47"/>
    </dgm:fillClrLst>
    <dgm:linClrLst meth="cycle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lnNode1">
    <dgm:fillClrLst meth="repeat">
      <a:srgbClr val="ED7D31"/>
      <a:srgbClr val="A5A5A5"/>
      <a:srgbClr val="FFC000"/>
      <a:srgbClr val="4472C4"/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node0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node1">
    <dgm:fillClrLst meth="repeat">
      <a:srgbClr val="ED7D31"/>
      <a:srgbClr val="A5A5A5"/>
      <a:srgbClr val="FFC000"/>
      <a:srgbClr val="4472C4"/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node2">
    <dgm:fillClrLst>
      <a:srgbClr val="ED7D31"/>
    </dgm:fillClrLst>
    <dgm:linClrLst meth="repeat">
      <a:sysClr val="window" lastClr="FFFFFF"/>
    </dgm:linClrLst>
    <dgm:effectClrLst/>
    <dgm:txLinClrLst/>
    <dgm:txFillClrLst/>
    <dgm:txEffectClrLst/>
  </dgm:styleLbl>
  <dgm:styleLbl name="node3">
    <dgm:fillClrLst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node4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1D1">
    <dgm:fillClrLst meth="repeat">
      <a:srgbClr val="ED7D31"/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A5A5A5">
        <a:tint val="90000"/>
      </a:srgbClr>
    </dgm:fillClrLst>
    <dgm:linClrLst meth="repeat"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FFC000">
        <a:tint val="70000"/>
      </a:srgbClr>
    </dgm:fillClrLst>
    <dgm:linClrLst meth="repeat"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4472C4">
        <a:tint val="50000"/>
      </a:srgbClr>
    </dgm:fillClrLst>
    <dgm:linClrLst meth="repeat"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ED7D31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parChTrans2D2">
    <dgm:fillClrLst meth="repeat"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parChTrans2D3">
    <dgm:fillClrLst meth="repeat"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2D4">
    <dgm:fillClrLst meth="repeat">
      <a:srgbClr val="4472C4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 meth="repeat">
      <a:srgbClr val="ED7D31"/>
      <a:srgbClr val="A5A5A5"/>
      <a:srgbClr val="FFC000"/>
      <a:srgbClr val="4472C4"/>
      <a:srgbClr val="70AD47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 meth="repeat">
      <a:srgbClr val="ED7D31"/>
      <a:srgbClr val="A5A5A5"/>
      <a:srgbClr val="FFC000"/>
      <a:srgbClr val="4472C4"/>
      <a:srgbClr val="70AD47"/>
    </dgm:fillClrLst>
    <dgm:linClrLst meth="cycle">
      <a:sysClr val="window" lastClr="FFFFFF"/>
    </dgm:linClrLst>
    <dgm:effectClrLst/>
    <dgm:txLinClrLst/>
    <dgm:txFillClrLst/>
    <dgm:txEffectClrLst/>
  </dgm:styleLbl>
  <dgm:styleLbl name="solidAlignAcc1">
    <dgm:fillClrLst meth="repeat">
      <a:sysClr val="window" lastClr="FFFFFF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 meth="repeat">
      <a:srgbClr val="ED7D31"/>
      <a:srgbClr val="A5A5A5"/>
      <a:srgbClr val="FFC000"/>
      <a:srgbClr val="4472C4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ysClr val="window" lastClr="FFFFFF">
        <a:alpha val="4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5B9BD5">
        <a:tint val="50000"/>
        <a:alpha val="40000"/>
      </a:srgbClr>
    </dgm:fillClrLst>
    <dgm:linClrLst meth="repeat">
      <a:srgbClr val="ED7D31"/>
    </dgm:linClrLst>
    <dgm:effectClrLst/>
    <dgm:txLinClrLst/>
    <dgm:txFillClrLst meth="repeat">
      <a:sysClr val="window" lastClr="FFFFFF"/>
    </dgm:txFillClrLst>
    <dgm:txEffectClrLst/>
  </dgm:styleLbl>
  <dgm:styleLbl name="vennNode1">
    <dgm:fillClrLst meth="repeat">
      <a:srgbClr val="ED7D31">
        <a:alpha val="50000"/>
      </a:srgbClr>
      <a:srgbClr val="A5A5A5">
        <a:alpha val="50000"/>
      </a:srgbClr>
      <a:srgbClr val="FFC000">
        <a:alpha val="50000"/>
      </a:srgbClr>
      <a:srgbClr val="4472C4">
        <a:alpha val="50000"/>
      </a:srgbClr>
      <a:srgbClr val="70AD47">
        <a:alpha val="50000"/>
      </a:srgbClr>
    </dgm:fillClrLst>
    <dgm:linClrLst meth="repeat">
      <a:sysClr val="window" lastClr="FFFFFF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ysClr val="window" lastClr="FFFFFF">
        <a:alpha val="90000"/>
      </a:sysClr>
    </dgm:fillClrLst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>
      <a:srgbClr val="A5A5A5">
        <a:tint val="40000"/>
        <a:alpha val="90000"/>
      </a:srgbClr>
      <a:srgbClr val="FFC000">
        <a:tint val="40000"/>
        <a:alpha val="90000"/>
      </a:srgbClr>
    </dgm:fillClrLst>
    <dgm:linClrLst>
      <a:srgbClr val="A5A5A5">
        <a:tint val="40000"/>
        <a:alpha val="90000"/>
      </a:srgbClr>
      <a:srgbClr val="FFC000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>
      <a:srgbClr val="A5A5A5">
        <a:tint val="50000"/>
      </a:srgbClr>
      <a:srgbClr val="FFC000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alignNode1">
    <dgm:fillClrLst>
      <a:srgbClr val="A5A5A5"/>
      <a:srgbClr val="FFC000"/>
    </dgm:fillClrLst>
    <dgm:linClrLst>
      <a:srgbClr val="A5A5A5"/>
      <a:srgbClr val="FFC000"/>
    </dgm:linClrLst>
    <dgm:effectClrLst/>
    <dgm:txLinClrLst/>
    <dgm:txFillClrLst/>
    <dgm:txEffectClrLst/>
  </dgm:styleLbl>
  <dgm:styleLbl name="asst0">
    <dgm:fillClrLst meth="repeat">
      <a:srgbClr val="A5A5A5"/>
    </dgm:fillClrLst>
    <dgm:linClrLst meth="repeat">
      <a:sysClr val="window" lastClr="FFFFFF">
        <a:shade val="80000"/>
      </a:sysClr>
    </dgm:linClrLst>
    <dgm:effectClrLst/>
    <dgm:txLinClrLst/>
    <dgm:txFillClrLst/>
    <dgm:txEffectClrLst/>
  </dgm:styleLbl>
  <dgm:styleLbl name="asst1">
    <dgm:fillClrLst meth="repeat">
      <a:srgbClr val="FFC000"/>
    </dgm:fillClrLst>
    <dgm:linClrLst meth="repeat">
      <a:sysClr val="window" lastClr="FFFFFF">
        <a:shade val="80000"/>
      </a:sysClr>
    </dgm:linClrLst>
    <dgm:effectClrLst/>
    <dgm:txLinClrLst/>
    <dgm:txFillClrLst/>
    <dgm:txEffectClrLst/>
  </dgm:styleLbl>
  <dgm:styleLbl name="asst2">
    <dgm:fillClrLst>
      <a:srgbClr val="4472C4"/>
    </dgm:fillClrLst>
    <dgm:linClrLst meth="repeat">
      <a:sysClr val="window" lastClr="FFFFFF"/>
    </dgm:linClrLst>
    <dgm:effectClrLst/>
    <dgm:txLinClrLst/>
    <dgm:txFillClrLst/>
    <dgm:txEffectClrLst/>
  </dgm:styleLbl>
  <dgm:styleLbl name="asst3">
    <dgm:fillClrLst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asst4">
    <dgm:fillClrLst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bgAcc1">
    <dgm:fillClrLst meth="repeat">
      <a:sysClr val="window" lastClr="FFFFFF">
        <a:alpha val="90000"/>
      </a:sysClr>
    </dgm:fillClrLst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>
      <a:srgbClr val="A5A5A5">
        <a:tint val="40000"/>
        <a:alpha val="90000"/>
      </a:srgbClr>
      <a:srgbClr val="FFC000">
        <a:tint val="40000"/>
        <a:alpha val="90000"/>
      </a:srgbClr>
    </dgm:fillClrLst>
    <dgm:linClrLst>
      <a:srgbClr val="A5A5A5">
        <a:tint val="40000"/>
        <a:alpha val="90000"/>
      </a:srgbClr>
      <a:srgbClr val="FFC000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>
      <a:srgbClr val="A5A5A5">
        <a:tint val="50000"/>
      </a:srgbClr>
      <a:srgbClr val="FFC000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A5A5A5">
        <a:tint val="40000"/>
      </a:srgbClr>
    </dgm:fillClrLst>
    <dgm:linClrLst meth="repeat">
      <a:sysClr val="windowText" lastClr="000000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>
      <a:srgbClr val="A5A5A5"/>
      <a:srgbClr val="FFC000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callout">
    <dgm:fillClrLst meth="repeat">
      <a:srgbClr val="A5A5A5"/>
    </dgm:fillClrLst>
    <dgm:linClrLst meth="repeat">
      <a:srgbClr val="A5A5A5">
        <a:tint val="50000"/>
      </a:srgbClr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ysClr val="window" lastClr="FFFFFF">
        <a:alpha val="90000"/>
      </a:sysClr>
    </dgm:fillClrLst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A5A5A5">
        <a:shade val="90000"/>
      </a:srgbClr>
    </dgm:fillClrLst>
    <dgm:linClrLst meth="repeat">
      <a:sysClr val="windowText" lastClr="000000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ysClr val="window" lastClr="FFFFFF">
        <a:alpha val="90000"/>
      </a:sysClr>
    </dgm:fillClrLst>
    <dgm:linClrLst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ysClr val="window" lastClr="FFFFFF">
        <a:alpha val="90000"/>
      </a:sysClr>
    </dgm:fillClrLst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ysClr val="window" lastClr="FFFFFF">
        <a:alpha val="90000"/>
      </a:sysClr>
    </dgm:fillClrLst>
    <dgm:linClrLst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ysClr val="window" lastClr="FFFFFF">
        <a:alpha val="90000"/>
      </a:sysClr>
    </dgm:fillClrLst>
    <dgm:linClrLst>
      <a:srgbClr val="4472C4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ysClr val="window" lastClr="FFFFFF">
        <a:alpha val="90000"/>
      </a:sysClr>
    </dgm:fillClrLst>
    <dgm:linClrLst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>
      <a:srgbClr val="A5A5A5">
        <a:tint val="40000"/>
        <a:alpha val="90000"/>
      </a:srgbClr>
      <a:srgbClr val="FFC000">
        <a:tint val="40000"/>
        <a:alpha val="90000"/>
      </a:srgbClr>
    </dgm:fillClrLst>
    <dgm:linClrLst>
      <a:srgbClr val="A5A5A5">
        <a:tint val="40000"/>
        <a:alpha val="90000"/>
      </a:srgbClr>
      <a:srgbClr val="FFC000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>
      <a:srgbClr val="A5A5A5">
        <a:tint val="50000"/>
      </a:srgbClr>
      <a:srgbClr val="FFC000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A5A5A5">
        <a:tint val="4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>
      <a:srgbClr val="A5A5A5"/>
      <a:srgbClr val="FFC000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lnNode1">
    <dgm:fillClrLst>
      <a:srgbClr val="A5A5A5"/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node0">
    <dgm:fillClrLst meth="repeat">
      <a:srgbClr val="ED7D31"/>
    </dgm:fillClrLst>
    <dgm:linClrLst meth="repeat">
      <a:sysClr val="window" lastClr="FFFFFF"/>
    </dgm:linClrLst>
    <dgm:effectClrLst/>
    <dgm:txLinClrLst/>
    <dgm:txFillClrLst/>
    <dgm:txEffectClrLst/>
  </dgm:styleLbl>
  <dgm:styleLbl name="node1">
    <dgm:fillClrLst>
      <a:srgbClr val="A5A5A5"/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node2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node3">
    <dgm:fillClrLst>
      <a:srgbClr val="4472C4"/>
    </dgm:fillClrLst>
    <dgm:linClrLst meth="repeat">
      <a:sysClr val="window" lastClr="FFFFFF"/>
    </dgm:linClrLst>
    <dgm:effectClrLst/>
    <dgm:txLinClrLst/>
    <dgm:txFillClrLst/>
    <dgm:txEffectClrLst/>
  </dgm:styleLbl>
  <dgm:styleLbl name="node4">
    <dgm:fillClrLst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parChTrans1D1">
    <dgm:fillClrLst meth="repeat">
      <a:srgbClr val="A5A5A5"/>
    </dgm:fillClrLst>
    <dgm:linClrLst meth="repeat"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ED7D31">
        <a:tint val="90000"/>
      </a:srgbClr>
    </dgm:fillClrLst>
    <dgm:linClrLst meth="repeat"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ED7D31">
        <a:tint val="70000"/>
      </a:srgbClr>
    </dgm:fillClrLst>
    <dgm:linClrLst meth="repeat">
      <a:srgbClr val="4472C4"/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70AD47">
        <a:tint val="50000"/>
      </a:srgbClr>
    </dgm:fillClrLst>
    <dgm:linClrLst meth="repeat"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ED7D31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parChTrans2D2">
    <dgm:fillClrLst meth="repeat"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parChTrans2D3">
    <dgm:fillClrLst meth="repeat"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2D4">
    <dgm:fillClrLst meth="repeat">
      <a:srgbClr val="4472C4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/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>
      <a:srgbClr val="A5A5A5"/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solidAlignAcc1">
    <dgm:fillClrLst meth="repeat">
      <a:sysClr val="window" lastClr="FFFFFF"/>
    </dgm:fillClrLst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>
      <a:srgbClr val="A5A5A5"/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ysClr val="window" lastClr="FFFFFF">
        <a:alpha val="40000"/>
      </a:sysClr>
    </dgm:fillClrLst>
    <dgm:linClrLst meth="repeat"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ED7D31">
        <a:tint val="50000"/>
        <a:alpha val="40000"/>
      </a:srgbClr>
    </dgm:fillClrLst>
    <dgm:linClrLst meth="repeat">
      <a:srgbClr val="A5A5A5"/>
    </dgm:linClrLst>
    <dgm:effectClrLst/>
    <dgm:txLinClrLst/>
    <dgm:txFillClrLst meth="repeat">
      <a:sysClr val="window" lastClr="FFFFFF"/>
    </dgm:txFillClrLst>
    <dgm:txEffectClrLst/>
  </dgm:styleLbl>
  <dgm:styleLbl name="vennNode1">
    <dgm:fillClrLst>
      <a:srgbClr val="A5A5A5">
        <a:alpha val="50000"/>
      </a:srgbClr>
      <a:srgbClr val="FFC000">
        <a:alpha val="50000"/>
      </a:srgbClr>
    </dgm:fillClrLst>
    <dgm:linClrLst meth="repeat">
      <a:sysClr val="window" lastClr="FFFFFF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 meth="repeat">
      <a:srgbClr val="5B9BD5">
        <a:alpha val="90000"/>
        <a:tint val="40000"/>
      </a:srgbClr>
    </dgm:fillClrLst>
    <dgm:linClrLst meth="repeat">
      <a:srgbClr val="5B9BD5">
        <a:alpha val="90000"/>
        <a:tint val="4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 meth="repeat">
      <a:srgbClr val="5B9BD5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alignNode1">
    <dgm:fillClrLst meth="repeat">
      <a:srgbClr val="5B9BD5"/>
    </dgm:fillClrLst>
    <dgm:linClrLst meth="repeat">
      <a:srgbClr val="5B9BD5"/>
    </dgm:linClrLst>
    <dgm:effectClrLst/>
    <dgm:txLinClrLst/>
    <dgm:txFillClrLst/>
    <dgm:txEffectClrLst/>
  </dgm:styleLbl>
  <dgm:styleLbl name="asst0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asst1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asst2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asst3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asst4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bgAcc1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 meth="repeat">
      <a:srgbClr val="5B9BD5">
        <a:alpha val="90000"/>
        <a:tint val="40000"/>
      </a:srgbClr>
    </dgm:fillClrLst>
    <dgm:linClrLst meth="repeat">
      <a:srgbClr val="5B9BD5">
        <a:alpha val="90000"/>
        <a:tint val="4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 meth="repeat">
      <a:srgbClr val="5B9BD5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5B9BD5">
        <a:tint val="40000"/>
      </a:srgb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 meth="repeat">
      <a:srgbClr val="5B9BD5">
        <a:tint val="60000"/>
      </a:srgbClr>
    </dgm:fillClrLst>
    <dgm:linClrLst meth="repeat">
      <a:srgbClr val="5B9BD5">
        <a:tint val="60000"/>
      </a:srgbClr>
    </dgm:linClrLst>
    <dgm:effectClrLst/>
    <dgm:txLinClrLst/>
    <dgm:txFillClrLst/>
    <dgm:txEffectClrLst/>
  </dgm:styleLbl>
  <dgm:styleLbl name="callout">
    <dgm:fillClrLst meth="repeat">
      <a:srgbClr val="5B9BD5"/>
    </dgm:fillClrLst>
    <dgm:linClrLst meth="repeat">
      <a:srgbClr val="5B9BD5">
        <a:tint val="50000"/>
      </a:srgbClr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5B9BD5">
        <a:shade val="80000"/>
      </a:srgbClr>
    </dgm:fillClrLst>
    <dgm:linClrLst meth="repeat">
      <a:srgbClr val="5B9BD5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ysClr val="window" lastClr="FFFFFF">
        <a:alpha val="9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 meth="repeat">
      <a:srgbClr val="5B9BD5">
        <a:alpha val="90000"/>
        <a:tint val="40000"/>
      </a:srgbClr>
    </dgm:fillClrLst>
    <dgm:linClrLst meth="repeat">
      <a:srgbClr val="5B9BD5">
        <a:alpha val="90000"/>
        <a:tint val="4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 meth="repeat">
      <a:srgbClr val="5B9BD5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5B9BD5">
        <a:tint val="6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 meth="repeat">
      <a:srgbClr val="5B9BD5">
        <a:tint val="60000"/>
      </a:srgbClr>
    </dgm:fillClrLst>
    <dgm:linClrLst meth="repeat">
      <a:srgbClr val="5B9BD5">
        <a:tint val="60000"/>
      </a:srgbClr>
    </dgm:linClrLst>
    <dgm:effectClrLst/>
    <dgm:txLinClrLst/>
    <dgm:txFillClrLst/>
    <dgm:txEffectClrLst/>
  </dgm:styleLbl>
  <dgm:styleLbl name="lnNode1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node0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node1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node2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node3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node4">
    <dgm:fillClrLst meth="repeat"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parChTrans1D1">
    <dgm:fillClrLst meth="repeat">
      <a:srgbClr val="5B9BD5"/>
    </dgm:fillClrLst>
    <dgm:linClrLst meth="repeat">
      <a:srgbClr val="5B9BD5">
        <a:shade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5B9BD5"/>
    </dgm:fillClrLst>
    <dgm:linClrLst meth="repeat">
      <a:srgbClr val="5B9BD5">
        <a:shade val="6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5B9BD5"/>
    </dgm:fillClrLst>
    <dgm:linClrLst meth="repeat">
      <a:srgbClr val="5B9BD5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5B9BD5"/>
    </dgm:fillClrLst>
    <dgm:linClrLst meth="repeat">
      <a:srgbClr val="5B9BD5">
        <a:shade val="80000"/>
      </a:srgbClr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5B9BD5">
        <a:tint val="60000"/>
      </a:srgbClr>
    </dgm:fillClrLst>
    <dgm:linClrLst meth="repeat">
      <a:srgbClr val="5B9BD5">
        <a:tint val="60000"/>
      </a:srgbClr>
    </dgm:linClrLst>
    <dgm:effectClrLst/>
    <dgm:txLinClrLst/>
    <dgm:txFillClrLst meth="repeat">
      <a:sysClr val="window" lastClr="FFFFFF"/>
    </dgm:txFillClrLst>
    <dgm:txEffectClrLst/>
  </dgm:styleLbl>
  <dgm:styleLbl name="parChTrans2D2">
    <dgm:fillClrLst meth="repeat">
      <a:srgbClr val="5B9BD5"/>
    </dgm:fillClrLst>
    <dgm:linClrLst meth="repeat">
      <a:srgbClr val="5B9BD5"/>
    </dgm:linClrLst>
    <dgm:effectClrLst/>
    <dgm:txLinClrLst/>
    <dgm:txFillClrLst meth="repeat">
      <a:sysClr val="window" lastClr="FFFFFF"/>
    </dgm:txFillClrLst>
    <dgm:txEffectClrLst/>
  </dgm:styleLbl>
  <dgm:styleLbl name="parChTrans2D3">
    <dgm:fillClrLst meth="repeat">
      <a:srgbClr val="5B9BD5"/>
    </dgm:fillClrLst>
    <dgm:linClrLst meth="repeat">
      <a:srgbClr val="5B9BD5"/>
    </dgm:linClrLst>
    <dgm:effectClrLst/>
    <dgm:txLinClrLst/>
    <dgm:txFillClrLst meth="repeat">
      <a:sysClr val="window" lastClr="FFFFFF"/>
    </dgm:txFillClrLst>
    <dgm:txEffectClrLst/>
  </dgm:styleLbl>
  <dgm:styleLbl name="parChTrans2D4">
    <dgm:fillClrLst meth="repeat">
      <a:srgbClr val="5B9BD5"/>
    </dgm:fillClrLst>
    <dgm:linClrLst meth="repeat">
      <a:srgbClr val="5B9BD5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 meth="repeat">
      <a:srgbClr val="5B9BD5"/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 meth="repeat">
      <a:srgbClr val="5B9BD5">
        <a:tint val="60000"/>
      </a:srgbClr>
    </dgm:fillClrLst>
    <dgm:linClrLst meth="repeat">
      <a:srgbClr val="5B9BD5">
        <a:tint val="60000"/>
      </a:srgbClr>
    </dgm:linClrLst>
    <dgm:effectClrLst/>
    <dgm:txLinClrLst/>
    <dgm:txFillClrLst/>
    <dgm:txEffectClrLst/>
  </dgm:styleLbl>
  <dgm:styleLbl name="solidAlignAcc1">
    <dgm:fillClrLst meth="repeat">
      <a:sysClr val="window" lastClr="FFFFFF"/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ysClr val="window" lastClr="FFFFFF">
        <a:alpha val="40000"/>
      </a:sys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5B9BD5">
        <a:tint val="50000"/>
        <a:alpha val="40000"/>
      </a:srgbClr>
    </dgm:fillClrLst>
    <dgm:linClrLst meth="repeat">
      <a:srgbClr val="5B9BD5"/>
    </dgm:linClrLst>
    <dgm:effectClrLst/>
    <dgm:txLinClrLst/>
    <dgm:txFillClrLst meth="repeat">
      <a:sysClr val="window" lastClr="FFFFFF"/>
    </dgm:txFillClrLst>
    <dgm:txEffectClrLst/>
  </dgm:styleLbl>
  <dgm:styleLbl name="vennNode1">
    <dgm:fillClrLst meth="repeat">
      <a:srgbClr val="5B9BD5">
        <a:alpha val="50000"/>
      </a:srgbClr>
    </dgm:fillClrLst>
    <dgm:linClrLst meth="repeat">
      <a:sysClr val="window" lastClr="FFFFFF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AC4CC-9DC1-453F-93F3-D40560B9D58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FB48C7-8E6C-4B68-A9BA-B181C6578DDA}">
      <dgm:prSet/>
      <dgm:spPr/>
      <dgm:t>
        <a:bodyPr/>
        <a:lstStyle/>
        <a:p>
          <a:r>
            <a:rPr lang="en-US" dirty="0"/>
            <a:t>ABOUT US</a:t>
          </a:r>
        </a:p>
      </dgm:t>
    </dgm:pt>
    <dgm:pt modelId="{C003EAF7-F7C1-4D88-9655-E5DD0502BE80}" type="parTrans" cxnId="{1FB31F78-B7C8-4AE0-9C81-DD8768D9E1AA}">
      <dgm:prSet/>
      <dgm:spPr/>
      <dgm:t>
        <a:bodyPr/>
        <a:lstStyle/>
        <a:p>
          <a:endParaRPr lang="en-US"/>
        </a:p>
      </dgm:t>
    </dgm:pt>
    <dgm:pt modelId="{F5CD2E15-1004-4E96-B28F-63ED85BD9A5F}" type="sibTrans" cxnId="{1FB31F78-B7C8-4AE0-9C81-DD8768D9E1AA}">
      <dgm:prSet/>
      <dgm:spPr/>
      <dgm:t>
        <a:bodyPr/>
        <a:lstStyle/>
        <a:p>
          <a:endParaRPr lang="en-US"/>
        </a:p>
      </dgm:t>
    </dgm:pt>
    <dgm:pt modelId="{CC8692B5-BA4D-42BD-B7AD-41DCA0F97DC9}">
      <dgm:prSet/>
      <dgm:spPr/>
      <dgm:t>
        <a:bodyPr/>
        <a:lstStyle/>
        <a:p>
          <a:r>
            <a:rPr lang="en-US"/>
            <a:t>ENGINEERING AND TECHNOLOGY DRIVEN ACTIVITIES</a:t>
          </a:r>
        </a:p>
      </dgm:t>
    </dgm:pt>
    <dgm:pt modelId="{E40A1C3E-FB55-4BA8-A14A-153DCB66A8DB}" type="parTrans" cxnId="{D80CEE25-8959-4F8E-8190-F6AA0E248D25}">
      <dgm:prSet/>
      <dgm:spPr/>
      <dgm:t>
        <a:bodyPr/>
        <a:lstStyle/>
        <a:p>
          <a:endParaRPr lang="en-US"/>
        </a:p>
      </dgm:t>
    </dgm:pt>
    <dgm:pt modelId="{41E09432-6146-410F-A8F0-B601DF26E32B}" type="sibTrans" cxnId="{D80CEE25-8959-4F8E-8190-F6AA0E248D25}">
      <dgm:prSet/>
      <dgm:spPr/>
      <dgm:t>
        <a:bodyPr/>
        <a:lstStyle/>
        <a:p>
          <a:endParaRPr lang="en-US"/>
        </a:p>
      </dgm:t>
    </dgm:pt>
    <dgm:pt modelId="{3778EAD3-2DE2-4BDB-82AF-4F369477773C}">
      <dgm:prSet/>
      <dgm:spPr/>
      <dgm:t>
        <a:bodyPr/>
        <a:lstStyle/>
        <a:p>
          <a:r>
            <a:rPr lang="en-US"/>
            <a:t>FACTORIES AND AUTOMATION</a:t>
          </a:r>
        </a:p>
      </dgm:t>
    </dgm:pt>
    <dgm:pt modelId="{2668422F-3E68-456F-86C5-62F81BDC15D6}" type="parTrans" cxnId="{B8298A9E-8381-4F82-B880-A7507D818D72}">
      <dgm:prSet/>
      <dgm:spPr/>
      <dgm:t>
        <a:bodyPr/>
        <a:lstStyle/>
        <a:p>
          <a:endParaRPr lang="en-US"/>
        </a:p>
      </dgm:t>
    </dgm:pt>
    <dgm:pt modelId="{D412A79F-6FCA-462F-A103-1D3B512797EE}" type="sibTrans" cxnId="{B8298A9E-8381-4F82-B880-A7507D818D72}">
      <dgm:prSet/>
      <dgm:spPr/>
      <dgm:t>
        <a:bodyPr/>
        <a:lstStyle/>
        <a:p>
          <a:endParaRPr lang="en-US"/>
        </a:p>
      </dgm:t>
    </dgm:pt>
    <dgm:pt modelId="{0630FC7E-AF5C-4E16-AFB0-5BFF18C7533A}">
      <dgm:prSet/>
      <dgm:spPr/>
      <dgm:t>
        <a:bodyPr/>
        <a:lstStyle/>
        <a:p>
          <a:r>
            <a:rPr lang="en-US"/>
            <a:t>QUALITY ASSURANCE</a:t>
          </a:r>
        </a:p>
      </dgm:t>
    </dgm:pt>
    <dgm:pt modelId="{F604578D-6A23-4F48-93E6-3656D5560FC8}" type="parTrans" cxnId="{862D1964-6556-42B8-ADEE-0AAF9EACC083}">
      <dgm:prSet/>
      <dgm:spPr/>
      <dgm:t>
        <a:bodyPr/>
        <a:lstStyle/>
        <a:p>
          <a:endParaRPr lang="en-US"/>
        </a:p>
      </dgm:t>
    </dgm:pt>
    <dgm:pt modelId="{A162DA80-E5C2-4B55-A07E-C879AE7E76B5}" type="sibTrans" cxnId="{862D1964-6556-42B8-ADEE-0AAF9EACC083}">
      <dgm:prSet/>
      <dgm:spPr/>
      <dgm:t>
        <a:bodyPr/>
        <a:lstStyle/>
        <a:p>
          <a:endParaRPr lang="en-US"/>
        </a:p>
      </dgm:t>
    </dgm:pt>
    <dgm:pt modelId="{30EC288A-7FB8-46EE-A00B-34392AEC9119}">
      <dgm:prSet/>
      <dgm:spPr/>
      <dgm:t>
        <a:bodyPr/>
        <a:lstStyle/>
        <a:p>
          <a:r>
            <a:rPr lang="en-US" dirty="0"/>
            <a:t>PROJECT MANAGEMENT AND ERECTION ACTIVITIES</a:t>
          </a:r>
        </a:p>
      </dgm:t>
    </dgm:pt>
    <dgm:pt modelId="{747FAC33-9656-48CE-BD24-84F720E4898B}" type="parTrans" cxnId="{EFB31164-F118-4C01-AF8A-5BDB24087DFF}">
      <dgm:prSet/>
      <dgm:spPr/>
      <dgm:t>
        <a:bodyPr/>
        <a:lstStyle/>
        <a:p>
          <a:endParaRPr lang="en-US"/>
        </a:p>
      </dgm:t>
    </dgm:pt>
    <dgm:pt modelId="{94315F4D-B13D-437D-A76B-38822DD09F67}" type="sibTrans" cxnId="{EFB31164-F118-4C01-AF8A-5BDB24087DFF}">
      <dgm:prSet/>
      <dgm:spPr/>
      <dgm:t>
        <a:bodyPr/>
        <a:lstStyle/>
        <a:p>
          <a:endParaRPr lang="en-US"/>
        </a:p>
      </dgm:t>
    </dgm:pt>
    <dgm:pt modelId="{D5A12C4F-EC91-4456-9992-E7825D71B2F8}" type="pres">
      <dgm:prSet presAssocID="{C1BAC4CC-9DC1-453F-93F3-D40560B9D58A}" presName="vert0" presStyleCnt="0">
        <dgm:presLayoutVars>
          <dgm:dir/>
          <dgm:animOne val="branch"/>
          <dgm:animLvl val="lvl"/>
        </dgm:presLayoutVars>
      </dgm:prSet>
      <dgm:spPr/>
    </dgm:pt>
    <dgm:pt modelId="{7431D1B6-46C2-4103-A7FA-E342B6ABC12C}" type="pres">
      <dgm:prSet presAssocID="{32FB48C7-8E6C-4B68-A9BA-B181C6578DDA}" presName="thickLine" presStyleLbl="alignNode1" presStyleIdx="0" presStyleCnt="5"/>
      <dgm:spPr/>
    </dgm:pt>
    <dgm:pt modelId="{1AE978C6-33FF-429E-A508-87D05671430F}" type="pres">
      <dgm:prSet presAssocID="{32FB48C7-8E6C-4B68-A9BA-B181C6578DDA}" presName="horz1" presStyleCnt="0"/>
      <dgm:spPr/>
    </dgm:pt>
    <dgm:pt modelId="{38406ED0-22D9-4628-9A0D-E30116568AE2}" type="pres">
      <dgm:prSet presAssocID="{32FB48C7-8E6C-4B68-A9BA-B181C6578DDA}" presName="tx1" presStyleLbl="revTx" presStyleIdx="0" presStyleCnt="5"/>
      <dgm:spPr/>
    </dgm:pt>
    <dgm:pt modelId="{7135224E-5F78-4341-83FE-EDC3644F2CE0}" type="pres">
      <dgm:prSet presAssocID="{32FB48C7-8E6C-4B68-A9BA-B181C6578DDA}" presName="vert1" presStyleCnt="0"/>
      <dgm:spPr/>
    </dgm:pt>
    <dgm:pt modelId="{C7B6DCD4-2F00-4B3E-9572-69DF62C86071}" type="pres">
      <dgm:prSet presAssocID="{CC8692B5-BA4D-42BD-B7AD-41DCA0F97DC9}" presName="thickLine" presStyleLbl="alignNode1" presStyleIdx="1" presStyleCnt="5"/>
      <dgm:spPr/>
    </dgm:pt>
    <dgm:pt modelId="{BBA8DB6D-BD0E-4E22-9EC9-BF3DC88F1D24}" type="pres">
      <dgm:prSet presAssocID="{CC8692B5-BA4D-42BD-B7AD-41DCA0F97DC9}" presName="horz1" presStyleCnt="0"/>
      <dgm:spPr/>
    </dgm:pt>
    <dgm:pt modelId="{F1087067-0837-4C82-90FB-41AFA091373C}" type="pres">
      <dgm:prSet presAssocID="{CC8692B5-BA4D-42BD-B7AD-41DCA0F97DC9}" presName="tx1" presStyleLbl="revTx" presStyleIdx="1" presStyleCnt="5"/>
      <dgm:spPr/>
    </dgm:pt>
    <dgm:pt modelId="{F298A2E3-B049-43E8-A2EF-34CC0B77862E}" type="pres">
      <dgm:prSet presAssocID="{CC8692B5-BA4D-42BD-B7AD-41DCA0F97DC9}" presName="vert1" presStyleCnt="0"/>
      <dgm:spPr/>
    </dgm:pt>
    <dgm:pt modelId="{234B2D32-12F7-40AE-B5E4-C9721BBF213F}" type="pres">
      <dgm:prSet presAssocID="{3778EAD3-2DE2-4BDB-82AF-4F369477773C}" presName="thickLine" presStyleLbl="alignNode1" presStyleIdx="2" presStyleCnt="5"/>
      <dgm:spPr/>
    </dgm:pt>
    <dgm:pt modelId="{ABF561FF-7FF3-4C94-BDA8-D6113E05BCA0}" type="pres">
      <dgm:prSet presAssocID="{3778EAD3-2DE2-4BDB-82AF-4F369477773C}" presName="horz1" presStyleCnt="0"/>
      <dgm:spPr/>
    </dgm:pt>
    <dgm:pt modelId="{F7258231-C16D-425F-ADCC-D9FDA2F8EB2C}" type="pres">
      <dgm:prSet presAssocID="{3778EAD3-2DE2-4BDB-82AF-4F369477773C}" presName="tx1" presStyleLbl="revTx" presStyleIdx="2" presStyleCnt="5"/>
      <dgm:spPr/>
    </dgm:pt>
    <dgm:pt modelId="{C885766D-7A77-4909-A044-639E5E5713F0}" type="pres">
      <dgm:prSet presAssocID="{3778EAD3-2DE2-4BDB-82AF-4F369477773C}" presName="vert1" presStyleCnt="0"/>
      <dgm:spPr/>
    </dgm:pt>
    <dgm:pt modelId="{0A4E0650-8173-4C3E-ABA5-9616BD18F074}" type="pres">
      <dgm:prSet presAssocID="{0630FC7E-AF5C-4E16-AFB0-5BFF18C7533A}" presName="thickLine" presStyleLbl="alignNode1" presStyleIdx="3" presStyleCnt="5"/>
      <dgm:spPr/>
    </dgm:pt>
    <dgm:pt modelId="{2F14B448-FFFA-4AF8-BB50-64A8BB39F68B}" type="pres">
      <dgm:prSet presAssocID="{0630FC7E-AF5C-4E16-AFB0-5BFF18C7533A}" presName="horz1" presStyleCnt="0"/>
      <dgm:spPr/>
    </dgm:pt>
    <dgm:pt modelId="{3BC3879A-D2B4-4FC6-9E3C-819AD17E5ECF}" type="pres">
      <dgm:prSet presAssocID="{0630FC7E-AF5C-4E16-AFB0-5BFF18C7533A}" presName="tx1" presStyleLbl="revTx" presStyleIdx="3" presStyleCnt="5"/>
      <dgm:spPr/>
    </dgm:pt>
    <dgm:pt modelId="{CC6737FD-84C6-41A9-8937-602911DDBF35}" type="pres">
      <dgm:prSet presAssocID="{0630FC7E-AF5C-4E16-AFB0-5BFF18C7533A}" presName="vert1" presStyleCnt="0"/>
      <dgm:spPr/>
    </dgm:pt>
    <dgm:pt modelId="{781848EC-1B88-440E-936B-376275498E21}" type="pres">
      <dgm:prSet presAssocID="{30EC288A-7FB8-46EE-A00B-34392AEC9119}" presName="thickLine" presStyleLbl="alignNode1" presStyleIdx="4" presStyleCnt="5"/>
      <dgm:spPr/>
    </dgm:pt>
    <dgm:pt modelId="{B840A7F6-531E-4A13-B67F-D9E1D107103E}" type="pres">
      <dgm:prSet presAssocID="{30EC288A-7FB8-46EE-A00B-34392AEC9119}" presName="horz1" presStyleCnt="0"/>
      <dgm:spPr/>
    </dgm:pt>
    <dgm:pt modelId="{C35F8742-FE55-416A-90A5-752886FB7A52}" type="pres">
      <dgm:prSet presAssocID="{30EC288A-7FB8-46EE-A00B-34392AEC9119}" presName="tx1" presStyleLbl="revTx" presStyleIdx="4" presStyleCnt="5"/>
      <dgm:spPr/>
    </dgm:pt>
    <dgm:pt modelId="{35BA0C7F-8F5E-4580-A7F5-F02B0F199000}" type="pres">
      <dgm:prSet presAssocID="{30EC288A-7FB8-46EE-A00B-34392AEC9119}" presName="vert1" presStyleCnt="0"/>
      <dgm:spPr/>
    </dgm:pt>
  </dgm:ptLst>
  <dgm:cxnLst>
    <dgm:cxn modelId="{D80CEE25-8959-4F8E-8190-F6AA0E248D25}" srcId="{C1BAC4CC-9DC1-453F-93F3-D40560B9D58A}" destId="{CC8692B5-BA4D-42BD-B7AD-41DCA0F97DC9}" srcOrd="1" destOrd="0" parTransId="{E40A1C3E-FB55-4BA8-A14A-153DCB66A8DB}" sibTransId="{41E09432-6146-410F-A8F0-B601DF26E32B}"/>
    <dgm:cxn modelId="{EFB31164-F118-4C01-AF8A-5BDB24087DFF}" srcId="{C1BAC4CC-9DC1-453F-93F3-D40560B9D58A}" destId="{30EC288A-7FB8-46EE-A00B-34392AEC9119}" srcOrd="4" destOrd="0" parTransId="{747FAC33-9656-48CE-BD24-84F720E4898B}" sibTransId="{94315F4D-B13D-437D-A76B-38822DD09F67}"/>
    <dgm:cxn modelId="{862D1964-6556-42B8-ADEE-0AAF9EACC083}" srcId="{C1BAC4CC-9DC1-453F-93F3-D40560B9D58A}" destId="{0630FC7E-AF5C-4E16-AFB0-5BFF18C7533A}" srcOrd="3" destOrd="0" parTransId="{F604578D-6A23-4F48-93E6-3656D5560FC8}" sibTransId="{A162DA80-E5C2-4B55-A07E-C879AE7E76B5}"/>
    <dgm:cxn modelId="{1FB31F78-B7C8-4AE0-9C81-DD8768D9E1AA}" srcId="{C1BAC4CC-9DC1-453F-93F3-D40560B9D58A}" destId="{32FB48C7-8E6C-4B68-A9BA-B181C6578DDA}" srcOrd="0" destOrd="0" parTransId="{C003EAF7-F7C1-4D88-9655-E5DD0502BE80}" sibTransId="{F5CD2E15-1004-4E96-B28F-63ED85BD9A5F}"/>
    <dgm:cxn modelId="{FFF15A82-6D18-4E0A-80CF-B962729429B9}" type="presOf" srcId="{C1BAC4CC-9DC1-453F-93F3-D40560B9D58A}" destId="{D5A12C4F-EC91-4456-9992-E7825D71B2F8}" srcOrd="0" destOrd="0" presId="urn:microsoft.com/office/officeart/2008/layout/LinedList"/>
    <dgm:cxn modelId="{0F37F691-1B3D-45FA-9C47-2C65589B3D90}" type="presOf" srcId="{CC8692B5-BA4D-42BD-B7AD-41DCA0F97DC9}" destId="{F1087067-0837-4C82-90FB-41AFA091373C}" srcOrd="0" destOrd="0" presId="urn:microsoft.com/office/officeart/2008/layout/LinedList"/>
    <dgm:cxn modelId="{B8298A9E-8381-4F82-B880-A7507D818D72}" srcId="{C1BAC4CC-9DC1-453F-93F3-D40560B9D58A}" destId="{3778EAD3-2DE2-4BDB-82AF-4F369477773C}" srcOrd="2" destOrd="0" parTransId="{2668422F-3E68-456F-86C5-62F81BDC15D6}" sibTransId="{D412A79F-6FCA-462F-A103-1D3B512797EE}"/>
    <dgm:cxn modelId="{A20ECEB5-71D0-4D40-B102-E3B2640D4F70}" type="presOf" srcId="{30EC288A-7FB8-46EE-A00B-34392AEC9119}" destId="{C35F8742-FE55-416A-90A5-752886FB7A52}" srcOrd="0" destOrd="0" presId="urn:microsoft.com/office/officeart/2008/layout/LinedList"/>
    <dgm:cxn modelId="{1E04D2C9-9CFF-448E-A3F2-D64EEFB4ACFA}" type="presOf" srcId="{0630FC7E-AF5C-4E16-AFB0-5BFF18C7533A}" destId="{3BC3879A-D2B4-4FC6-9E3C-819AD17E5ECF}" srcOrd="0" destOrd="0" presId="urn:microsoft.com/office/officeart/2008/layout/LinedList"/>
    <dgm:cxn modelId="{3B6A88D1-6F27-4133-B0ED-9F2200E0AAB4}" type="presOf" srcId="{32FB48C7-8E6C-4B68-A9BA-B181C6578DDA}" destId="{38406ED0-22D9-4628-9A0D-E30116568AE2}" srcOrd="0" destOrd="0" presId="urn:microsoft.com/office/officeart/2008/layout/LinedList"/>
    <dgm:cxn modelId="{D105F0DE-7AE4-40CA-9476-202118824F76}" type="presOf" srcId="{3778EAD3-2DE2-4BDB-82AF-4F369477773C}" destId="{F7258231-C16D-425F-ADCC-D9FDA2F8EB2C}" srcOrd="0" destOrd="0" presId="urn:microsoft.com/office/officeart/2008/layout/LinedList"/>
    <dgm:cxn modelId="{BE178DF8-0EB1-4EEB-99EA-E36E71A1F6B7}" type="presParOf" srcId="{D5A12C4F-EC91-4456-9992-E7825D71B2F8}" destId="{7431D1B6-46C2-4103-A7FA-E342B6ABC12C}" srcOrd="0" destOrd="0" presId="urn:microsoft.com/office/officeart/2008/layout/LinedList"/>
    <dgm:cxn modelId="{3EF54699-FCBD-41AA-A28E-C2EE280AD821}" type="presParOf" srcId="{D5A12C4F-EC91-4456-9992-E7825D71B2F8}" destId="{1AE978C6-33FF-429E-A508-87D05671430F}" srcOrd="1" destOrd="0" presId="urn:microsoft.com/office/officeart/2008/layout/LinedList"/>
    <dgm:cxn modelId="{1FC87204-6D9F-4015-8246-0B9D67C50424}" type="presParOf" srcId="{1AE978C6-33FF-429E-A508-87D05671430F}" destId="{38406ED0-22D9-4628-9A0D-E30116568AE2}" srcOrd="0" destOrd="0" presId="urn:microsoft.com/office/officeart/2008/layout/LinedList"/>
    <dgm:cxn modelId="{515886FC-12E7-43BB-9FD0-C164BC99B391}" type="presParOf" srcId="{1AE978C6-33FF-429E-A508-87D05671430F}" destId="{7135224E-5F78-4341-83FE-EDC3644F2CE0}" srcOrd="1" destOrd="0" presId="urn:microsoft.com/office/officeart/2008/layout/LinedList"/>
    <dgm:cxn modelId="{54DEF10A-51DB-41A8-AD28-73EBF2E9FC00}" type="presParOf" srcId="{D5A12C4F-EC91-4456-9992-E7825D71B2F8}" destId="{C7B6DCD4-2F00-4B3E-9572-69DF62C86071}" srcOrd="2" destOrd="0" presId="urn:microsoft.com/office/officeart/2008/layout/LinedList"/>
    <dgm:cxn modelId="{52649441-8DD8-422D-8543-A36B5DE49362}" type="presParOf" srcId="{D5A12C4F-EC91-4456-9992-E7825D71B2F8}" destId="{BBA8DB6D-BD0E-4E22-9EC9-BF3DC88F1D24}" srcOrd="3" destOrd="0" presId="urn:microsoft.com/office/officeart/2008/layout/LinedList"/>
    <dgm:cxn modelId="{6368C57B-A810-4C25-8BF7-EB99AC2BA904}" type="presParOf" srcId="{BBA8DB6D-BD0E-4E22-9EC9-BF3DC88F1D24}" destId="{F1087067-0837-4C82-90FB-41AFA091373C}" srcOrd="0" destOrd="0" presId="urn:microsoft.com/office/officeart/2008/layout/LinedList"/>
    <dgm:cxn modelId="{B9E92F66-A7E0-42FB-9276-39E81FB570E5}" type="presParOf" srcId="{BBA8DB6D-BD0E-4E22-9EC9-BF3DC88F1D24}" destId="{F298A2E3-B049-43E8-A2EF-34CC0B77862E}" srcOrd="1" destOrd="0" presId="urn:microsoft.com/office/officeart/2008/layout/LinedList"/>
    <dgm:cxn modelId="{E31A5B3C-45BC-4F7F-BC90-CA66D00CCDDF}" type="presParOf" srcId="{D5A12C4F-EC91-4456-9992-E7825D71B2F8}" destId="{234B2D32-12F7-40AE-B5E4-C9721BBF213F}" srcOrd="4" destOrd="0" presId="urn:microsoft.com/office/officeart/2008/layout/LinedList"/>
    <dgm:cxn modelId="{4F3581A1-372B-46AF-B014-771E80C46551}" type="presParOf" srcId="{D5A12C4F-EC91-4456-9992-E7825D71B2F8}" destId="{ABF561FF-7FF3-4C94-BDA8-D6113E05BCA0}" srcOrd="5" destOrd="0" presId="urn:microsoft.com/office/officeart/2008/layout/LinedList"/>
    <dgm:cxn modelId="{35731DBF-F52A-4927-81F8-5FCC11A276E6}" type="presParOf" srcId="{ABF561FF-7FF3-4C94-BDA8-D6113E05BCA0}" destId="{F7258231-C16D-425F-ADCC-D9FDA2F8EB2C}" srcOrd="0" destOrd="0" presId="urn:microsoft.com/office/officeart/2008/layout/LinedList"/>
    <dgm:cxn modelId="{83A573D8-E7BB-4983-B60F-86BB9EFDEF48}" type="presParOf" srcId="{ABF561FF-7FF3-4C94-BDA8-D6113E05BCA0}" destId="{C885766D-7A77-4909-A044-639E5E5713F0}" srcOrd="1" destOrd="0" presId="urn:microsoft.com/office/officeart/2008/layout/LinedList"/>
    <dgm:cxn modelId="{72B6F2EB-0A87-4094-B0D5-5AC779F486E3}" type="presParOf" srcId="{D5A12C4F-EC91-4456-9992-E7825D71B2F8}" destId="{0A4E0650-8173-4C3E-ABA5-9616BD18F074}" srcOrd="6" destOrd="0" presId="urn:microsoft.com/office/officeart/2008/layout/LinedList"/>
    <dgm:cxn modelId="{21748B56-91A5-4560-B391-B246D2CBEC90}" type="presParOf" srcId="{D5A12C4F-EC91-4456-9992-E7825D71B2F8}" destId="{2F14B448-FFFA-4AF8-BB50-64A8BB39F68B}" srcOrd="7" destOrd="0" presId="urn:microsoft.com/office/officeart/2008/layout/LinedList"/>
    <dgm:cxn modelId="{0823232B-AA0C-483F-B86C-9F51136E4990}" type="presParOf" srcId="{2F14B448-FFFA-4AF8-BB50-64A8BB39F68B}" destId="{3BC3879A-D2B4-4FC6-9E3C-819AD17E5ECF}" srcOrd="0" destOrd="0" presId="urn:microsoft.com/office/officeart/2008/layout/LinedList"/>
    <dgm:cxn modelId="{8774DCC5-63A4-405E-A729-3B519DB5AC9C}" type="presParOf" srcId="{2F14B448-FFFA-4AF8-BB50-64A8BB39F68B}" destId="{CC6737FD-84C6-41A9-8937-602911DDBF35}" srcOrd="1" destOrd="0" presId="urn:microsoft.com/office/officeart/2008/layout/LinedList"/>
    <dgm:cxn modelId="{3BF46A3C-D6C2-4279-80EC-5B806F686F90}" type="presParOf" srcId="{D5A12C4F-EC91-4456-9992-E7825D71B2F8}" destId="{781848EC-1B88-440E-936B-376275498E21}" srcOrd="8" destOrd="0" presId="urn:microsoft.com/office/officeart/2008/layout/LinedList"/>
    <dgm:cxn modelId="{03AE4BB5-7738-4E27-AA40-EAF5D1381DC3}" type="presParOf" srcId="{D5A12C4F-EC91-4456-9992-E7825D71B2F8}" destId="{B840A7F6-531E-4A13-B67F-D9E1D107103E}" srcOrd="9" destOrd="0" presId="urn:microsoft.com/office/officeart/2008/layout/LinedList"/>
    <dgm:cxn modelId="{E67886A2-3860-4C50-A4D3-4F715EDFC424}" type="presParOf" srcId="{B840A7F6-531E-4A13-B67F-D9E1D107103E}" destId="{C35F8742-FE55-416A-90A5-752886FB7A52}" srcOrd="0" destOrd="0" presId="urn:microsoft.com/office/officeart/2008/layout/LinedList"/>
    <dgm:cxn modelId="{3EEF7A30-4D84-494C-8C12-C1B4E29F2113}" type="presParOf" srcId="{B840A7F6-531E-4A13-B67F-D9E1D107103E}" destId="{35BA0C7F-8F5E-4580-A7F5-F02B0F1990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780AB3B-2C7A-4A5F-BA00-FD1DC70A2240}" type="doc">
      <dgm:prSet loTypeId="urn:microsoft.com/office/officeart/2009/layout/CircleArrowProcess#2" loCatId="cycle" qsTypeId="urn:microsoft.com/office/officeart/2005/8/quickstyle/simple1#15" qsCatId="simple" csTypeId="urn:microsoft.com/office/officeart/2005/8/colors/colorful1#9" csCatId="colorful" phldr="1"/>
      <dgm:spPr/>
      <dgm:t>
        <a:bodyPr/>
        <a:lstStyle/>
        <a:p>
          <a:endParaRPr lang="en-IN"/>
        </a:p>
      </dgm:t>
    </dgm:pt>
    <dgm:pt modelId="{3E0FD8B6-B3CA-4DD9-9983-16E9F32506E1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Raw Material</a:t>
          </a:r>
        </a:p>
      </dgm:t>
    </dgm:pt>
    <dgm:pt modelId="{8B910B15-4ED2-4CE0-9E1C-7089C553022F}" type="parTrans" cxnId="{B0F7C101-F452-4A40-9A98-805CCAE2B06B}">
      <dgm:prSet/>
      <dgm:spPr/>
      <dgm:t>
        <a:bodyPr/>
        <a:lstStyle/>
        <a:p>
          <a:endParaRPr lang="en-IN"/>
        </a:p>
      </dgm:t>
    </dgm:pt>
    <dgm:pt modelId="{8E36C4F4-9838-468A-9153-3FECECE1B2F4}" type="sibTrans" cxnId="{B0F7C101-F452-4A40-9A98-805CCAE2B06B}">
      <dgm:prSet/>
      <dgm:spPr/>
      <dgm:t>
        <a:bodyPr/>
        <a:lstStyle/>
        <a:p>
          <a:endParaRPr lang="en-IN"/>
        </a:p>
      </dgm:t>
    </dgm:pt>
    <dgm:pt modelId="{DE4106F6-9E5F-48FA-97D3-C6FEE55E69B6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Fit-up</a:t>
          </a:r>
        </a:p>
      </dgm:t>
    </dgm:pt>
    <dgm:pt modelId="{B32516E1-F56E-4372-8CE7-E6906F2648B6}" type="parTrans" cxnId="{D18638C0-1CE3-4E6C-B2E4-AF70450A494F}">
      <dgm:prSet/>
      <dgm:spPr/>
      <dgm:t>
        <a:bodyPr/>
        <a:lstStyle/>
        <a:p>
          <a:endParaRPr lang="en-IN"/>
        </a:p>
      </dgm:t>
    </dgm:pt>
    <dgm:pt modelId="{15E11804-561D-4BE2-9A52-F6F93410A7A1}" type="sibTrans" cxnId="{D18638C0-1CE3-4E6C-B2E4-AF70450A494F}">
      <dgm:prSet/>
      <dgm:spPr/>
      <dgm:t>
        <a:bodyPr/>
        <a:lstStyle/>
        <a:p>
          <a:endParaRPr lang="en-IN"/>
        </a:p>
      </dgm:t>
    </dgm:pt>
    <dgm:pt modelId="{F63FBB99-1B06-4B4E-910B-E6AD93D39ADD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CNC first-off</a:t>
          </a:r>
        </a:p>
      </dgm:t>
    </dgm:pt>
    <dgm:pt modelId="{E82D6FA8-3E00-424F-B512-7616253D17ED}" type="parTrans" cxnId="{1003998A-B9F6-48D3-B59F-A28CA8FEA23A}">
      <dgm:prSet/>
      <dgm:spPr/>
      <dgm:t>
        <a:bodyPr/>
        <a:lstStyle/>
        <a:p>
          <a:endParaRPr lang="en-IN"/>
        </a:p>
      </dgm:t>
    </dgm:pt>
    <dgm:pt modelId="{D83FA40B-CB3D-40D8-B320-6E22CB36C33C}" type="sibTrans" cxnId="{1003998A-B9F6-48D3-B59F-A28CA8FEA23A}">
      <dgm:prSet/>
      <dgm:spPr/>
      <dgm:t>
        <a:bodyPr/>
        <a:lstStyle/>
        <a:p>
          <a:endParaRPr lang="en-IN"/>
        </a:p>
      </dgm:t>
    </dgm:pt>
    <dgm:pt modelId="{6EE99081-A6A3-42CE-9A6D-DE7F91281DFB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Welding</a:t>
          </a:r>
        </a:p>
      </dgm:t>
    </dgm:pt>
    <dgm:pt modelId="{19449603-551E-401A-9D08-F0CB030CFBC4}" type="parTrans" cxnId="{5CF3E7AA-4C33-431A-940F-9C4564BEC282}">
      <dgm:prSet/>
      <dgm:spPr/>
      <dgm:t>
        <a:bodyPr/>
        <a:lstStyle/>
        <a:p>
          <a:endParaRPr lang="en-IN"/>
        </a:p>
      </dgm:t>
    </dgm:pt>
    <dgm:pt modelId="{6EC4FCB3-35CE-42C4-8ABA-0BED88C96D04}" type="sibTrans" cxnId="{5CF3E7AA-4C33-431A-940F-9C4564BEC282}">
      <dgm:prSet/>
      <dgm:spPr/>
      <dgm:t>
        <a:bodyPr/>
        <a:lstStyle/>
        <a:p>
          <a:endParaRPr lang="en-IN"/>
        </a:p>
      </dgm:t>
    </dgm:pt>
    <dgm:pt modelId="{75F6A801-0F0B-47B5-B483-B5877AE35923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Surface Preparation</a:t>
          </a:r>
        </a:p>
      </dgm:t>
    </dgm:pt>
    <dgm:pt modelId="{2AED2935-4960-4614-8B30-59B222984BC3}" type="parTrans" cxnId="{72E52B37-B9D9-48F7-A2FB-49C8B6F69146}">
      <dgm:prSet/>
      <dgm:spPr/>
      <dgm:t>
        <a:bodyPr/>
        <a:lstStyle/>
        <a:p>
          <a:endParaRPr lang="en-IN"/>
        </a:p>
      </dgm:t>
    </dgm:pt>
    <dgm:pt modelId="{DF1458AA-6801-4AC0-8581-AF9E125AAC47}" type="sibTrans" cxnId="{72E52B37-B9D9-48F7-A2FB-49C8B6F69146}">
      <dgm:prSet/>
      <dgm:spPr/>
      <dgm:t>
        <a:bodyPr/>
        <a:lstStyle/>
        <a:p>
          <a:endParaRPr lang="en-IN"/>
        </a:p>
      </dgm:t>
    </dgm:pt>
    <dgm:pt modelId="{A8E8D49D-CC80-4B0E-BC24-28A39EAA96B7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Painting</a:t>
          </a:r>
        </a:p>
      </dgm:t>
    </dgm:pt>
    <dgm:pt modelId="{87D76C67-E3C6-4A81-9E16-B5AB2B0E4E9E}" type="parTrans" cxnId="{D639659A-3B25-4022-BE64-CD733B4683B0}">
      <dgm:prSet/>
      <dgm:spPr/>
      <dgm:t>
        <a:bodyPr/>
        <a:lstStyle/>
        <a:p>
          <a:endParaRPr lang="en-IN"/>
        </a:p>
      </dgm:t>
    </dgm:pt>
    <dgm:pt modelId="{F8237AD4-28E3-4D2D-9A81-3C7924D17B6C}" type="sibTrans" cxnId="{D639659A-3B25-4022-BE64-CD733B4683B0}">
      <dgm:prSet/>
      <dgm:spPr/>
      <dgm:t>
        <a:bodyPr/>
        <a:lstStyle/>
        <a:p>
          <a:endParaRPr lang="en-IN"/>
        </a:p>
      </dgm:t>
    </dgm:pt>
    <dgm:pt modelId="{C90EAB31-1587-4F9C-A29F-4DD8010F83EB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PDI</a:t>
          </a:r>
        </a:p>
      </dgm:t>
    </dgm:pt>
    <dgm:pt modelId="{FCF6CA74-52A0-438B-80C8-6BEF915FF2D3}" type="parTrans" cxnId="{F6FD0754-F199-4977-A02C-7943D1162DE0}">
      <dgm:prSet/>
      <dgm:spPr/>
      <dgm:t>
        <a:bodyPr/>
        <a:lstStyle/>
        <a:p>
          <a:endParaRPr lang="en-IN"/>
        </a:p>
      </dgm:t>
    </dgm:pt>
    <dgm:pt modelId="{5467018D-7BD5-48F0-953A-470F013564A9}" type="sibTrans" cxnId="{F6FD0754-F199-4977-A02C-7943D1162DE0}">
      <dgm:prSet/>
      <dgm:spPr/>
      <dgm:t>
        <a:bodyPr/>
        <a:lstStyle/>
        <a:p>
          <a:endParaRPr lang="en-IN"/>
        </a:p>
      </dgm:t>
    </dgm:pt>
    <dgm:pt modelId="{D9B984C7-AE7F-4A3B-928F-E61577BE2CE1}" type="pres">
      <dgm:prSet presAssocID="{E780AB3B-2C7A-4A5F-BA00-FD1DC70A224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038057C-B788-4704-BDDB-CDFA95A32628}" type="pres">
      <dgm:prSet presAssocID="{3E0FD8B6-B3CA-4DD9-9983-16E9F32506E1}" presName="Accent1" presStyleCnt="0"/>
      <dgm:spPr/>
    </dgm:pt>
    <dgm:pt modelId="{8B9876F3-7BD4-44F2-8EE2-BE9FD3CCAFB9}" type="pres">
      <dgm:prSet presAssocID="{3E0FD8B6-B3CA-4DD9-9983-16E9F32506E1}" presName="Accent" presStyleLbl="node1" presStyleIdx="0" presStyleCnt="7"/>
      <dgm:spPr/>
    </dgm:pt>
    <dgm:pt modelId="{7BB7B84D-A482-4DF8-A24A-CEC0596ABA3C}" type="pres">
      <dgm:prSet presAssocID="{3E0FD8B6-B3CA-4DD9-9983-16E9F32506E1}" presName="Parent1" presStyleLbl="revTx" presStyleIdx="0" presStyleCnt="7">
        <dgm:presLayoutVars>
          <dgm:chMax val="1"/>
          <dgm:chPref val="1"/>
          <dgm:bulletEnabled val="1"/>
        </dgm:presLayoutVars>
      </dgm:prSet>
      <dgm:spPr/>
    </dgm:pt>
    <dgm:pt modelId="{434A4086-25B6-4492-8121-E758A7E313D8}" type="pres">
      <dgm:prSet presAssocID="{DE4106F6-9E5F-48FA-97D3-C6FEE55E69B6}" presName="Accent2" presStyleCnt="0"/>
      <dgm:spPr/>
    </dgm:pt>
    <dgm:pt modelId="{2E2EACBB-458F-4246-AE74-761815F260D0}" type="pres">
      <dgm:prSet presAssocID="{DE4106F6-9E5F-48FA-97D3-C6FEE55E69B6}" presName="Accent" presStyleLbl="node1" presStyleIdx="1" presStyleCnt="7"/>
      <dgm:spPr/>
    </dgm:pt>
    <dgm:pt modelId="{20274AE4-561D-4D9D-8FE4-354D2D261E8F}" type="pres">
      <dgm:prSet presAssocID="{DE4106F6-9E5F-48FA-97D3-C6FEE55E69B6}" presName="Parent2" presStyleLbl="revTx" presStyleIdx="1" presStyleCnt="7">
        <dgm:presLayoutVars>
          <dgm:chMax val="1"/>
          <dgm:chPref val="1"/>
          <dgm:bulletEnabled val="1"/>
        </dgm:presLayoutVars>
      </dgm:prSet>
      <dgm:spPr/>
    </dgm:pt>
    <dgm:pt modelId="{E9E9174F-AB3C-4138-ADD7-DCF0F1BC615F}" type="pres">
      <dgm:prSet presAssocID="{F63FBB99-1B06-4B4E-910B-E6AD93D39ADD}" presName="Accent3" presStyleCnt="0"/>
      <dgm:spPr/>
    </dgm:pt>
    <dgm:pt modelId="{61870611-88C1-4CFD-B40C-87A98492FAD0}" type="pres">
      <dgm:prSet presAssocID="{F63FBB99-1B06-4B4E-910B-E6AD93D39ADD}" presName="Accent" presStyleLbl="node1" presStyleIdx="2" presStyleCnt="7"/>
      <dgm:spPr/>
    </dgm:pt>
    <dgm:pt modelId="{098CBA87-9192-4190-BA5B-821E8B750EFF}" type="pres">
      <dgm:prSet presAssocID="{F63FBB99-1B06-4B4E-910B-E6AD93D39ADD}" presName="Parent3" presStyleLbl="revTx" presStyleIdx="2" presStyleCnt="7">
        <dgm:presLayoutVars>
          <dgm:chMax val="1"/>
          <dgm:chPref val="1"/>
          <dgm:bulletEnabled val="1"/>
        </dgm:presLayoutVars>
      </dgm:prSet>
      <dgm:spPr/>
    </dgm:pt>
    <dgm:pt modelId="{6FFEDF17-D2CD-4EBA-B1AD-6D8C813ED1E3}" type="pres">
      <dgm:prSet presAssocID="{6EE99081-A6A3-42CE-9A6D-DE7F91281DFB}" presName="Accent4" presStyleCnt="0"/>
      <dgm:spPr/>
    </dgm:pt>
    <dgm:pt modelId="{5DA97EA1-D9F7-4D47-9575-82404B74E96E}" type="pres">
      <dgm:prSet presAssocID="{6EE99081-A6A3-42CE-9A6D-DE7F91281DFB}" presName="Accent" presStyleLbl="node1" presStyleIdx="3" presStyleCnt="7"/>
      <dgm:spPr/>
    </dgm:pt>
    <dgm:pt modelId="{CC4028AA-FEC8-41D9-B038-8064CF62C79C}" type="pres">
      <dgm:prSet presAssocID="{6EE99081-A6A3-42CE-9A6D-DE7F91281DFB}" presName="Parent4" presStyleLbl="revTx" presStyleIdx="3" presStyleCnt="7">
        <dgm:presLayoutVars>
          <dgm:chMax val="1"/>
          <dgm:chPref val="1"/>
          <dgm:bulletEnabled val="1"/>
        </dgm:presLayoutVars>
      </dgm:prSet>
      <dgm:spPr/>
    </dgm:pt>
    <dgm:pt modelId="{EB03C18A-EA49-4AB1-97E4-95D1D922ECC7}" type="pres">
      <dgm:prSet presAssocID="{75F6A801-0F0B-47B5-B483-B5877AE35923}" presName="Accent5" presStyleCnt="0"/>
      <dgm:spPr/>
    </dgm:pt>
    <dgm:pt modelId="{F377C0BE-4136-44A2-B106-4017FD8A551A}" type="pres">
      <dgm:prSet presAssocID="{75F6A801-0F0B-47B5-B483-B5877AE35923}" presName="Accent" presStyleLbl="node1" presStyleIdx="4" presStyleCnt="7"/>
      <dgm:spPr/>
    </dgm:pt>
    <dgm:pt modelId="{9C148995-DCC7-4777-A06C-21DCF9710CE3}" type="pres">
      <dgm:prSet presAssocID="{75F6A801-0F0B-47B5-B483-B5877AE35923}" presName="Parent5" presStyleLbl="revTx" presStyleIdx="4" presStyleCnt="7">
        <dgm:presLayoutVars>
          <dgm:chMax val="1"/>
          <dgm:chPref val="1"/>
          <dgm:bulletEnabled val="1"/>
        </dgm:presLayoutVars>
      </dgm:prSet>
      <dgm:spPr/>
    </dgm:pt>
    <dgm:pt modelId="{B8972891-679F-4B17-8395-2BC27ECBCF3D}" type="pres">
      <dgm:prSet presAssocID="{A8E8D49D-CC80-4B0E-BC24-28A39EAA96B7}" presName="Accent6" presStyleCnt="0"/>
      <dgm:spPr/>
    </dgm:pt>
    <dgm:pt modelId="{CCDC70FB-9B0F-4627-A349-28FBB29BE512}" type="pres">
      <dgm:prSet presAssocID="{A8E8D49D-CC80-4B0E-BC24-28A39EAA96B7}" presName="Accent" presStyleLbl="node1" presStyleIdx="5" presStyleCnt="7"/>
      <dgm:spPr/>
    </dgm:pt>
    <dgm:pt modelId="{4B16CA6E-0EA1-42C4-B875-C914DA382636}" type="pres">
      <dgm:prSet presAssocID="{A8E8D49D-CC80-4B0E-BC24-28A39EAA96B7}" presName="Parent6" presStyleLbl="revTx" presStyleIdx="5" presStyleCnt="7">
        <dgm:presLayoutVars>
          <dgm:chMax val="1"/>
          <dgm:chPref val="1"/>
          <dgm:bulletEnabled val="1"/>
        </dgm:presLayoutVars>
      </dgm:prSet>
      <dgm:spPr/>
    </dgm:pt>
    <dgm:pt modelId="{F23A381D-56F7-4B41-939B-8289BC77F1CA}" type="pres">
      <dgm:prSet presAssocID="{C90EAB31-1587-4F9C-A29F-4DD8010F83EB}" presName="Accent7" presStyleCnt="0"/>
      <dgm:spPr/>
    </dgm:pt>
    <dgm:pt modelId="{17B8E6F4-4070-41E0-9FCC-8815E95172F4}" type="pres">
      <dgm:prSet presAssocID="{C90EAB31-1587-4F9C-A29F-4DD8010F83EB}" presName="Accent" presStyleLbl="node1" presStyleIdx="6" presStyleCnt="7"/>
      <dgm:spPr/>
    </dgm:pt>
    <dgm:pt modelId="{C8572474-C3A5-4072-B9E2-8FAFDC893169}" type="pres">
      <dgm:prSet presAssocID="{C90EAB31-1587-4F9C-A29F-4DD8010F83EB}" presName="Parent7" presStyleLbl="revTx" presStyleIdx="6" presStyleCnt="7">
        <dgm:presLayoutVars>
          <dgm:chMax val="1"/>
          <dgm:chPref val="1"/>
          <dgm:bulletEnabled val="1"/>
        </dgm:presLayoutVars>
      </dgm:prSet>
      <dgm:spPr/>
    </dgm:pt>
  </dgm:ptLst>
  <dgm:cxnLst>
    <dgm:cxn modelId="{110A6501-2CDA-4CB0-AEE5-A0B2913297E9}" type="presOf" srcId="{A8E8D49D-CC80-4B0E-BC24-28A39EAA96B7}" destId="{4B16CA6E-0EA1-42C4-B875-C914DA382636}" srcOrd="0" destOrd="0" presId="urn:microsoft.com/office/officeart/2009/layout/CircleArrowProcess#2"/>
    <dgm:cxn modelId="{B0F7C101-F452-4A40-9A98-805CCAE2B06B}" srcId="{E780AB3B-2C7A-4A5F-BA00-FD1DC70A2240}" destId="{3E0FD8B6-B3CA-4DD9-9983-16E9F32506E1}" srcOrd="0" destOrd="0" parTransId="{8B910B15-4ED2-4CE0-9E1C-7089C553022F}" sibTransId="{8E36C4F4-9838-468A-9153-3FECECE1B2F4}"/>
    <dgm:cxn modelId="{A66E7702-B88B-4114-BE3C-88E0E982DAE5}" type="presOf" srcId="{DE4106F6-9E5F-48FA-97D3-C6FEE55E69B6}" destId="{20274AE4-561D-4D9D-8FE4-354D2D261E8F}" srcOrd="0" destOrd="0" presId="urn:microsoft.com/office/officeart/2009/layout/CircleArrowProcess#2"/>
    <dgm:cxn modelId="{72E52B37-B9D9-48F7-A2FB-49C8B6F69146}" srcId="{E780AB3B-2C7A-4A5F-BA00-FD1DC70A2240}" destId="{75F6A801-0F0B-47B5-B483-B5877AE35923}" srcOrd="4" destOrd="0" parTransId="{2AED2935-4960-4614-8B30-59B222984BC3}" sibTransId="{DF1458AA-6801-4AC0-8581-AF9E125AAC47}"/>
    <dgm:cxn modelId="{F6FD0754-F199-4977-A02C-7943D1162DE0}" srcId="{E780AB3B-2C7A-4A5F-BA00-FD1DC70A2240}" destId="{C90EAB31-1587-4F9C-A29F-4DD8010F83EB}" srcOrd="6" destOrd="0" parTransId="{FCF6CA74-52A0-438B-80C8-6BEF915FF2D3}" sibTransId="{5467018D-7BD5-48F0-953A-470F013564A9}"/>
    <dgm:cxn modelId="{DF6C7B77-838D-4A9C-891D-8CEE66F2B932}" type="presOf" srcId="{3E0FD8B6-B3CA-4DD9-9983-16E9F32506E1}" destId="{7BB7B84D-A482-4DF8-A24A-CEC0596ABA3C}" srcOrd="0" destOrd="0" presId="urn:microsoft.com/office/officeart/2009/layout/CircleArrowProcess#2"/>
    <dgm:cxn modelId="{1003998A-B9F6-48D3-B59F-A28CA8FEA23A}" srcId="{E780AB3B-2C7A-4A5F-BA00-FD1DC70A2240}" destId="{F63FBB99-1B06-4B4E-910B-E6AD93D39ADD}" srcOrd="2" destOrd="0" parTransId="{E82D6FA8-3E00-424F-B512-7616253D17ED}" sibTransId="{D83FA40B-CB3D-40D8-B320-6E22CB36C33C}"/>
    <dgm:cxn modelId="{D639659A-3B25-4022-BE64-CD733B4683B0}" srcId="{E780AB3B-2C7A-4A5F-BA00-FD1DC70A2240}" destId="{A8E8D49D-CC80-4B0E-BC24-28A39EAA96B7}" srcOrd="5" destOrd="0" parTransId="{87D76C67-E3C6-4A81-9E16-B5AB2B0E4E9E}" sibTransId="{F8237AD4-28E3-4D2D-9A81-3C7924D17B6C}"/>
    <dgm:cxn modelId="{B29C19AA-43BE-40F9-B8BD-D18071041A44}" type="presOf" srcId="{75F6A801-0F0B-47B5-B483-B5877AE35923}" destId="{9C148995-DCC7-4777-A06C-21DCF9710CE3}" srcOrd="0" destOrd="0" presId="urn:microsoft.com/office/officeart/2009/layout/CircleArrowProcess#2"/>
    <dgm:cxn modelId="{5CF3E7AA-4C33-431A-940F-9C4564BEC282}" srcId="{E780AB3B-2C7A-4A5F-BA00-FD1DC70A2240}" destId="{6EE99081-A6A3-42CE-9A6D-DE7F91281DFB}" srcOrd="3" destOrd="0" parTransId="{19449603-551E-401A-9D08-F0CB030CFBC4}" sibTransId="{6EC4FCB3-35CE-42C4-8ABA-0BED88C96D04}"/>
    <dgm:cxn modelId="{56AA71B0-325A-40F5-840A-4C99DE9263EC}" type="presOf" srcId="{6EE99081-A6A3-42CE-9A6D-DE7F91281DFB}" destId="{CC4028AA-FEC8-41D9-B038-8064CF62C79C}" srcOrd="0" destOrd="0" presId="urn:microsoft.com/office/officeart/2009/layout/CircleArrowProcess#2"/>
    <dgm:cxn modelId="{D18638C0-1CE3-4E6C-B2E4-AF70450A494F}" srcId="{E780AB3B-2C7A-4A5F-BA00-FD1DC70A2240}" destId="{DE4106F6-9E5F-48FA-97D3-C6FEE55E69B6}" srcOrd="1" destOrd="0" parTransId="{B32516E1-F56E-4372-8CE7-E6906F2648B6}" sibTransId="{15E11804-561D-4BE2-9A52-F6F93410A7A1}"/>
    <dgm:cxn modelId="{AFE305C8-C117-4472-87EF-999BFD648EE8}" type="presOf" srcId="{F63FBB99-1B06-4B4E-910B-E6AD93D39ADD}" destId="{098CBA87-9192-4190-BA5B-821E8B750EFF}" srcOrd="0" destOrd="0" presId="urn:microsoft.com/office/officeart/2009/layout/CircleArrowProcess#2"/>
    <dgm:cxn modelId="{40FE8AC9-4664-43E6-BB7E-85657DA61539}" type="presOf" srcId="{C90EAB31-1587-4F9C-A29F-4DD8010F83EB}" destId="{C8572474-C3A5-4072-B9E2-8FAFDC893169}" srcOrd="0" destOrd="0" presId="urn:microsoft.com/office/officeart/2009/layout/CircleArrowProcess#2"/>
    <dgm:cxn modelId="{B579C7EF-CBE0-4D98-BEB9-2D3B737E3458}" type="presOf" srcId="{E780AB3B-2C7A-4A5F-BA00-FD1DC70A2240}" destId="{D9B984C7-AE7F-4A3B-928F-E61577BE2CE1}" srcOrd="0" destOrd="0" presId="urn:microsoft.com/office/officeart/2009/layout/CircleArrowProcess#2"/>
    <dgm:cxn modelId="{83C261DA-FE3C-4DDA-829F-CE8BD7516260}" type="presParOf" srcId="{D9B984C7-AE7F-4A3B-928F-E61577BE2CE1}" destId="{1038057C-B788-4704-BDDB-CDFA95A32628}" srcOrd="0" destOrd="0" presId="urn:microsoft.com/office/officeart/2009/layout/CircleArrowProcess#2"/>
    <dgm:cxn modelId="{67038161-DFC5-4119-9B61-D37E82A82437}" type="presParOf" srcId="{1038057C-B788-4704-BDDB-CDFA95A32628}" destId="{8B9876F3-7BD4-44F2-8EE2-BE9FD3CCAFB9}" srcOrd="0" destOrd="0" presId="urn:microsoft.com/office/officeart/2009/layout/CircleArrowProcess#2"/>
    <dgm:cxn modelId="{8074EC1E-866F-4770-9DD0-0663D80C1BEA}" type="presParOf" srcId="{D9B984C7-AE7F-4A3B-928F-E61577BE2CE1}" destId="{7BB7B84D-A482-4DF8-A24A-CEC0596ABA3C}" srcOrd="1" destOrd="0" presId="urn:microsoft.com/office/officeart/2009/layout/CircleArrowProcess#2"/>
    <dgm:cxn modelId="{33818A40-4673-4A97-ADEA-3F432B027DAE}" type="presParOf" srcId="{D9B984C7-AE7F-4A3B-928F-E61577BE2CE1}" destId="{434A4086-25B6-4492-8121-E758A7E313D8}" srcOrd="2" destOrd="0" presId="urn:microsoft.com/office/officeart/2009/layout/CircleArrowProcess#2"/>
    <dgm:cxn modelId="{125C772A-E9E1-4A4E-83B7-8067F31BE530}" type="presParOf" srcId="{434A4086-25B6-4492-8121-E758A7E313D8}" destId="{2E2EACBB-458F-4246-AE74-761815F260D0}" srcOrd="0" destOrd="0" presId="urn:microsoft.com/office/officeart/2009/layout/CircleArrowProcess#2"/>
    <dgm:cxn modelId="{04236BB9-6D02-4A25-AF4D-ED3BC9A49A94}" type="presParOf" srcId="{D9B984C7-AE7F-4A3B-928F-E61577BE2CE1}" destId="{20274AE4-561D-4D9D-8FE4-354D2D261E8F}" srcOrd="3" destOrd="0" presId="urn:microsoft.com/office/officeart/2009/layout/CircleArrowProcess#2"/>
    <dgm:cxn modelId="{72876A07-22E6-4041-85CF-965624A1E9F9}" type="presParOf" srcId="{D9B984C7-AE7F-4A3B-928F-E61577BE2CE1}" destId="{E9E9174F-AB3C-4138-ADD7-DCF0F1BC615F}" srcOrd="4" destOrd="0" presId="urn:microsoft.com/office/officeart/2009/layout/CircleArrowProcess#2"/>
    <dgm:cxn modelId="{05BC9F60-6F30-4502-8238-D6C61957D320}" type="presParOf" srcId="{E9E9174F-AB3C-4138-ADD7-DCF0F1BC615F}" destId="{61870611-88C1-4CFD-B40C-87A98492FAD0}" srcOrd="0" destOrd="0" presId="urn:microsoft.com/office/officeart/2009/layout/CircleArrowProcess#2"/>
    <dgm:cxn modelId="{D14ADE5E-0C5D-4521-91F9-A343D0014F73}" type="presParOf" srcId="{D9B984C7-AE7F-4A3B-928F-E61577BE2CE1}" destId="{098CBA87-9192-4190-BA5B-821E8B750EFF}" srcOrd="5" destOrd="0" presId="urn:microsoft.com/office/officeart/2009/layout/CircleArrowProcess#2"/>
    <dgm:cxn modelId="{BDD87549-87BE-4F6E-B499-3457F2A37ADB}" type="presParOf" srcId="{D9B984C7-AE7F-4A3B-928F-E61577BE2CE1}" destId="{6FFEDF17-D2CD-4EBA-B1AD-6D8C813ED1E3}" srcOrd="6" destOrd="0" presId="urn:microsoft.com/office/officeart/2009/layout/CircleArrowProcess#2"/>
    <dgm:cxn modelId="{186580B8-CE7E-43BF-9E37-48EF25433BF3}" type="presParOf" srcId="{6FFEDF17-D2CD-4EBA-B1AD-6D8C813ED1E3}" destId="{5DA97EA1-D9F7-4D47-9575-82404B74E96E}" srcOrd="0" destOrd="0" presId="urn:microsoft.com/office/officeart/2009/layout/CircleArrowProcess#2"/>
    <dgm:cxn modelId="{A7E534F9-EAA7-47C7-8D89-0057B27172C2}" type="presParOf" srcId="{D9B984C7-AE7F-4A3B-928F-E61577BE2CE1}" destId="{CC4028AA-FEC8-41D9-B038-8064CF62C79C}" srcOrd="7" destOrd="0" presId="urn:microsoft.com/office/officeart/2009/layout/CircleArrowProcess#2"/>
    <dgm:cxn modelId="{CB55A12A-08DC-43D1-9AE5-50F80E3F80A2}" type="presParOf" srcId="{D9B984C7-AE7F-4A3B-928F-E61577BE2CE1}" destId="{EB03C18A-EA49-4AB1-97E4-95D1D922ECC7}" srcOrd="8" destOrd="0" presId="urn:microsoft.com/office/officeart/2009/layout/CircleArrowProcess#2"/>
    <dgm:cxn modelId="{F10A005A-ADC2-4792-A061-906A86FE33C4}" type="presParOf" srcId="{EB03C18A-EA49-4AB1-97E4-95D1D922ECC7}" destId="{F377C0BE-4136-44A2-B106-4017FD8A551A}" srcOrd="0" destOrd="0" presId="urn:microsoft.com/office/officeart/2009/layout/CircleArrowProcess#2"/>
    <dgm:cxn modelId="{6CEA1139-1B02-466D-8EC9-F69EBEFC85F3}" type="presParOf" srcId="{D9B984C7-AE7F-4A3B-928F-E61577BE2CE1}" destId="{9C148995-DCC7-4777-A06C-21DCF9710CE3}" srcOrd="9" destOrd="0" presId="urn:microsoft.com/office/officeart/2009/layout/CircleArrowProcess#2"/>
    <dgm:cxn modelId="{88E7A955-A427-4478-8D2A-62C63D9B8CED}" type="presParOf" srcId="{D9B984C7-AE7F-4A3B-928F-E61577BE2CE1}" destId="{B8972891-679F-4B17-8395-2BC27ECBCF3D}" srcOrd="10" destOrd="0" presId="urn:microsoft.com/office/officeart/2009/layout/CircleArrowProcess#2"/>
    <dgm:cxn modelId="{7D3C4D86-3953-4300-B9C2-B4B7C6A9D92C}" type="presParOf" srcId="{B8972891-679F-4B17-8395-2BC27ECBCF3D}" destId="{CCDC70FB-9B0F-4627-A349-28FBB29BE512}" srcOrd="0" destOrd="0" presId="urn:microsoft.com/office/officeart/2009/layout/CircleArrowProcess#2"/>
    <dgm:cxn modelId="{71C1CEBC-8312-45CE-B0F2-2289358EDE0C}" type="presParOf" srcId="{D9B984C7-AE7F-4A3B-928F-E61577BE2CE1}" destId="{4B16CA6E-0EA1-42C4-B875-C914DA382636}" srcOrd="11" destOrd="0" presId="urn:microsoft.com/office/officeart/2009/layout/CircleArrowProcess#2"/>
    <dgm:cxn modelId="{69AF8A43-4D6B-4FD2-896C-A9A990B3ECD0}" type="presParOf" srcId="{D9B984C7-AE7F-4A3B-928F-E61577BE2CE1}" destId="{F23A381D-56F7-4B41-939B-8289BC77F1CA}" srcOrd="12" destOrd="0" presId="urn:microsoft.com/office/officeart/2009/layout/CircleArrowProcess#2"/>
    <dgm:cxn modelId="{129076CB-8690-4093-A2CE-91885D940E34}" type="presParOf" srcId="{F23A381D-56F7-4B41-939B-8289BC77F1CA}" destId="{17B8E6F4-4070-41E0-9FCC-8815E95172F4}" srcOrd="0" destOrd="0" presId="urn:microsoft.com/office/officeart/2009/layout/CircleArrowProcess#2"/>
    <dgm:cxn modelId="{34CC086D-4E68-4897-8A88-2AEBDAC1042A}" type="presParOf" srcId="{D9B984C7-AE7F-4A3B-928F-E61577BE2CE1}" destId="{C8572474-C3A5-4072-B9E2-8FAFDC893169}" srcOrd="13" destOrd="0" presId="urn:microsoft.com/office/officeart/2009/layout/CircleArrowProcess#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E20D86-6823-4FFD-A127-324CF0859F45}" type="doc">
      <dgm:prSet loTypeId="urn:microsoft.com/office/officeart/2005/8/layout/radial3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02EE0681-2969-4366-A702-0C044F403FE4}">
      <dgm:prSet phldrT="[Text]"/>
      <dgm:spPr/>
      <dgm:t>
        <a:bodyPr/>
        <a:lstStyle/>
        <a:p>
          <a:r>
            <a:rPr lang="en-US" b="1">
              <a:latin typeface="+mj-lt"/>
              <a:cs typeface="Aharoni" panose="02010803020104030203" pitchFamily="2" charset="-79"/>
            </a:rPr>
            <a:t>PRESTIGIOUS CONTRACTS SECURED</a:t>
          </a:r>
          <a:endParaRPr lang="en-IN"/>
        </a:p>
      </dgm:t>
    </dgm:pt>
    <dgm:pt modelId="{7E2AD122-1ED4-4B8C-867E-1A5DC4601CD1}" type="parTrans" cxnId="{B7288F36-60FA-45A9-BB6B-47E83A2AA788}">
      <dgm:prSet/>
      <dgm:spPr/>
      <dgm:t>
        <a:bodyPr/>
        <a:lstStyle/>
        <a:p>
          <a:endParaRPr lang="en-IN"/>
        </a:p>
      </dgm:t>
    </dgm:pt>
    <dgm:pt modelId="{4FAE86D7-6ECB-4527-B580-C62F8DDD270B}" type="sibTrans" cxnId="{B7288F36-60FA-45A9-BB6B-47E83A2AA788}">
      <dgm:prSet/>
      <dgm:spPr/>
      <dgm:t>
        <a:bodyPr/>
        <a:lstStyle/>
        <a:p>
          <a:endParaRPr lang="en-IN"/>
        </a:p>
      </dgm:t>
    </dgm:pt>
    <dgm:pt modelId="{BDCC7220-5BE2-4943-8B9B-A6B04BF46D84}">
      <dgm:prSet phldrT="[Text]" custT="1"/>
      <dgm:spPr/>
      <dgm:t>
        <a:bodyPr/>
        <a:lstStyle/>
        <a:p>
          <a:r>
            <a:rPr lang="en-IN" sz="1600" b="1" dirty="0"/>
            <a:t>INTERNATIONAL HOCKEY STADIUM, ROURKRLA-3600MT</a:t>
          </a:r>
        </a:p>
      </dgm:t>
    </dgm:pt>
    <dgm:pt modelId="{39DC947C-7D91-41FC-A183-7A507E3EE236}" type="parTrans" cxnId="{7D940E66-2EFB-4A26-A19D-482424F9F042}">
      <dgm:prSet/>
      <dgm:spPr/>
      <dgm:t>
        <a:bodyPr/>
        <a:lstStyle/>
        <a:p>
          <a:endParaRPr lang="en-IN"/>
        </a:p>
      </dgm:t>
    </dgm:pt>
    <dgm:pt modelId="{E9C18AF1-1449-46E1-891C-EACE53F7BDA0}" type="sibTrans" cxnId="{7D940E66-2EFB-4A26-A19D-482424F9F042}">
      <dgm:prSet/>
      <dgm:spPr/>
      <dgm:t>
        <a:bodyPr/>
        <a:lstStyle/>
        <a:p>
          <a:endParaRPr lang="en-IN"/>
        </a:p>
      </dgm:t>
    </dgm:pt>
    <dgm:pt modelId="{ABF5F753-2FC5-4F55-9F10-E5D3B8E12DF6}">
      <dgm:prSet phldrT="[Text]" custT="1"/>
      <dgm:spPr/>
      <dgm:t>
        <a:bodyPr/>
        <a:lstStyle/>
        <a:p>
          <a:r>
            <a:rPr lang="en-US" sz="1600" b="1" dirty="0"/>
            <a:t>KNRCL Open web bridge girders-52 Mtr Span -14No. </a:t>
          </a:r>
          <a:endParaRPr lang="en-IN" sz="1600" dirty="0"/>
        </a:p>
      </dgm:t>
    </dgm:pt>
    <dgm:pt modelId="{EA71D77E-77D5-464C-8651-ABDF7E8D60AF}" type="parTrans" cxnId="{D59C3242-A0F2-4556-B92C-96DD061144EF}">
      <dgm:prSet/>
      <dgm:spPr/>
      <dgm:t>
        <a:bodyPr/>
        <a:lstStyle/>
        <a:p>
          <a:endParaRPr lang="en-IN"/>
        </a:p>
      </dgm:t>
    </dgm:pt>
    <dgm:pt modelId="{2F62982C-9D05-4572-AF77-241DF9143661}" type="sibTrans" cxnId="{D59C3242-A0F2-4556-B92C-96DD061144EF}">
      <dgm:prSet/>
      <dgm:spPr/>
      <dgm:t>
        <a:bodyPr/>
        <a:lstStyle/>
        <a:p>
          <a:endParaRPr lang="en-IN"/>
        </a:p>
      </dgm:t>
    </dgm:pt>
    <dgm:pt modelId="{335742ED-540E-4281-A620-7F8CB2D15CB6}">
      <dgm:prSet custT="1"/>
      <dgm:spPr/>
      <dgm:t>
        <a:bodyPr/>
        <a:lstStyle/>
        <a:p>
          <a:r>
            <a:rPr lang="en-US" sz="1600" b="1" dirty="0"/>
            <a:t>REFINERY STRUCTURE – TECNIMONT, L&amp;T HYDROCARBON, TECHNIP-17000 MT</a:t>
          </a:r>
          <a:endParaRPr lang="en-IN" sz="1600" dirty="0"/>
        </a:p>
      </dgm:t>
    </dgm:pt>
    <dgm:pt modelId="{B06290AB-80BC-42DB-9557-B22AB8B7E6EE}" type="parTrans" cxnId="{8F08AEB0-11A0-42EA-B71F-4EA136EBB16D}">
      <dgm:prSet/>
      <dgm:spPr/>
      <dgm:t>
        <a:bodyPr/>
        <a:lstStyle/>
        <a:p>
          <a:endParaRPr lang="en-IN"/>
        </a:p>
      </dgm:t>
    </dgm:pt>
    <dgm:pt modelId="{DB56392A-1AF2-4B33-898B-D0DDC767E763}" type="sibTrans" cxnId="{8F08AEB0-11A0-42EA-B71F-4EA136EBB16D}">
      <dgm:prSet/>
      <dgm:spPr/>
      <dgm:t>
        <a:bodyPr/>
        <a:lstStyle/>
        <a:p>
          <a:endParaRPr lang="en-IN"/>
        </a:p>
      </dgm:t>
    </dgm:pt>
    <dgm:pt modelId="{A55C709E-848D-400F-9B7D-1B30EE2694F8}">
      <dgm:prSet custT="1"/>
      <dgm:spPr/>
      <dgm:t>
        <a:bodyPr/>
        <a:lstStyle/>
        <a:p>
          <a:r>
            <a:rPr lang="en-US" sz="1600" b="1" dirty="0"/>
            <a:t>DELHI AIRPORT EXPANSION 15000 MT</a:t>
          </a:r>
          <a:endParaRPr lang="en-IN" sz="1600" dirty="0"/>
        </a:p>
      </dgm:t>
    </dgm:pt>
    <dgm:pt modelId="{34D7EDA2-4DFD-4DA4-9FA0-59386E544DDF}" type="parTrans" cxnId="{13CC4952-B326-486B-A47F-9DC54C9C7159}">
      <dgm:prSet/>
      <dgm:spPr/>
      <dgm:t>
        <a:bodyPr/>
        <a:lstStyle/>
        <a:p>
          <a:endParaRPr lang="en-IN"/>
        </a:p>
      </dgm:t>
    </dgm:pt>
    <dgm:pt modelId="{2CE44548-D3BD-4096-BF3B-D70064927F26}" type="sibTrans" cxnId="{13CC4952-B326-486B-A47F-9DC54C9C7159}">
      <dgm:prSet/>
      <dgm:spPr/>
      <dgm:t>
        <a:bodyPr/>
        <a:lstStyle/>
        <a:p>
          <a:endParaRPr lang="en-IN"/>
        </a:p>
      </dgm:t>
    </dgm:pt>
    <dgm:pt modelId="{2E3F30FB-33DE-45CF-AF1D-6B9EB9843D3C}">
      <dgm:prSet custT="1"/>
      <dgm:spPr/>
      <dgm:t>
        <a:bodyPr/>
        <a:lstStyle/>
        <a:p>
          <a:r>
            <a:rPr lang="en-US" sz="1600" b="1" dirty="0"/>
            <a:t>L&amp;T DWARKA CONVENTION CENTRE -10000 MT</a:t>
          </a:r>
          <a:endParaRPr lang="en-IN" sz="1600" dirty="0"/>
        </a:p>
      </dgm:t>
    </dgm:pt>
    <dgm:pt modelId="{101288E9-0CC5-458B-8BCF-141B400DD7B5}" type="parTrans" cxnId="{DDA43F31-FED8-48AA-90C0-81C85B44CFAB}">
      <dgm:prSet/>
      <dgm:spPr/>
      <dgm:t>
        <a:bodyPr/>
        <a:lstStyle/>
        <a:p>
          <a:endParaRPr lang="en-IN"/>
        </a:p>
      </dgm:t>
    </dgm:pt>
    <dgm:pt modelId="{04203AB8-F46F-4D5C-99B7-5EF6D9D80697}" type="sibTrans" cxnId="{DDA43F31-FED8-48AA-90C0-81C85B44CFAB}">
      <dgm:prSet/>
      <dgm:spPr/>
      <dgm:t>
        <a:bodyPr/>
        <a:lstStyle/>
        <a:p>
          <a:endParaRPr lang="en-IN"/>
        </a:p>
      </dgm:t>
    </dgm:pt>
    <dgm:pt modelId="{F44A6673-8BE5-436D-B8FF-9A24452ABE5E}">
      <dgm:prSet phldrT="[Text]" custT="1"/>
      <dgm:spPr/>
      <dgm:t>
        <a:bodyPr/>
        <a:lstStyle/>
        <a:p>
          <a:r>
            <a:rPr lang="en-US" sz="1600" b="1" dirty="0"/>
            <a:t>FAIRMONT HOTEL, MUMBAI- 4000 MT</a:t>
          </a:r>
          <a:endParaRPr lang="en-IN" sz="1600" dirty="0"/>
        </a:p>
      </dgm:t>
    </dgm:pt>
    <dgm:pt modelId="{982DB10A-2EC0-444B-BA13-2AAAA9CFC6C1}" type="sibTrans" cxnId="{E9F28C82-0CC9-47D4-BFF9-DDF998E71DA6}">
      <dgm:prSet/>
      <dgm:spPr/>
      <dgm:t>
        <a:bodyPr/>
        <a:lstStyle/>
        <a:p>
          <a:endParaRPr lang="en-IN"/>
        </a:p>
      </dgm:t>
    </dgm:pt>
    <dgm:pt modelId="{A25D49CD-C099-40DA-861C-9EED1260472F}" type="parTrans" cxnId="{E9F28C82-0CC9-47D4-BFF9-DDF998E71DA6}">
      <dgm:prSet/>
      <dgm:spPr/>
      <dgm:t>
        <a:bodyPr/>
        <a:lstStyle/>
        <a:p>
          <a:endParaRPr lang="en-IN"/>
        </a:p>
      </dgm:t>
    </dgm:pt>
    <dgm:pt modelId="{9AE6FC5D-5CF4-4C01-B8AD-20D357FB2654}">
      <dgm:prSet phldrT="[Text]" custT="1"/>
      <dgm:spPr/>
      <dgm:t>
        <a:bodyPr/>
        <a:lstStyle/>
        <a:p>
          <a:r>
            <a:rPr lang="en-US" sz="1600" b="1" dirty="0"/>
            <a:t>TPL-RAMAGUNDAM 6000 MT</a:t>
          </a:r>
          <a:endParaRPr lang="en-IN" sz="1600" dirty="0"/>
        </a:p>
      </dgm:t>
    </dgm:pt>
    <dgm:pt modelId="{5676EA00-F765-4041-8BAB-81976364EF88}" type="sibTrans" cxnId="{67448C95-4449-48EA-ABAC-F771F8BDD4B3}">
      <dgm:prSet/>
      <dgm:spPr/>
      <dgm:t>
        <a:bodyPr/>
        <a:lstStyle/>
        <a:p>
          <a:endParaRPr lang="en-IN"/>
        </a:p>
      </dgm:t>
    </dgm:pt>
    <dgm:pt modelId="{E5104117-0CEA-47DD-A497-90AF1F44F49C}" type="parTrans" cxnId="{67448C95-4449-48EA-ABAC-F771F8BDD4B3}">
      <dgm:prSet/>
      <dgm:spPr/>
      <dgm:t>
        <a:bodyPr/>
        <a:lstStyle/>
        <a:p>
          <a:endParaRPr lang="en-IN"/>
        </a:p>
      </dgm:t>
    </dgm:pt>
    <dgm:pt modelId="{B51970E4-BC6D-4355-A948-1C9507E1F7B6}">
      <dgm:prSet custT="1"/>
      <dgm:spPr/>
      <dgm:t>
        <a:bodyPr/>
        <a:lstStyle/>
        <a:p>
          <a:r>
            <a:rPr lang="en-US" sz="1600" b="1" dirty="0"/>
            <a:t>DUBAI PORT WORLD WAREHOUSE-JNPT-4000 MT </a:t>
          </a:r>
        </a:p>
      </dgm:t>
    </dgm:pt>
    <dgm:pt modelId="{4D517D6B-C385-45F0-9174-55CF1318897A}" type="parTrans" cxnId="{6A0F0F45-EA17-4DC5-B974-25D9659D3AFD}">
      <dgm:prSet/>
      <dgm:spPr/>
      <dgm:t>
        <a:bodyPr/>
        <a:lstStyle/>
        <a:p>
          <a:endParaRPr lang="en-IN"/>
        </a:p>
      </dgm:t>
    </dgm:pt>
    <dgm:pt modelId="{A753AE35-83D9-4DE7-AFA0-75DA85D7CE46}" type="sibTrans" cxnId="{6A0F0F45-EA17-4DC5-B974-25D9659D3AFD}">
      <dgm:prSet/>
      <dgm:spPr/>
      <dgm:t>
        <a:bodyPr/>
        <a:lstStyle/>
        <a:p>
          <a:endParaRPr lang="en-IN"/>
        </a:p>
      </dgm:t>
    </dgm:pt>
    <dgm:pt modelId="{CE52A2CD-89C8-411E-8DAB-69261A71FBD9}">
      <dgm:prSet phldrT="[Text]" custT="1"/>
      <dgm:spPr/>
      <dgm:t>
        <a:bodyPr/>
        <a:lstStyle/>
        <a:p>
          <a:r>
            <a:rPr lang="en-US" sz="1600" b="1" dirty="0"/>
            <a:t>DLF HIGHRISE BUILDING, DELHI-4000 MT</a:t>
          </a:r>
          <a:endParaRPr lang="en-IN" sz="1600" dirty="0"/>
        </a:p>
      </dgm:t>
    </dgm:pt>
    <dgm:pt modelId="{8102687F-A809-417E-8FC5-4EB03D856926}" type="sibTrans" cxnId="{F726279E-6AF5-4C75-A2AF-D495CDA255E2}">
      <dgm:prSet/>
      <dgm:spPr/>
      <dgm:t>
        <a:bodyPr/>
        <a:lstStyle/>
        <a:p>
          <a:endParaRPr lang="en-IN"/>
        </a:p>
      </dgm:t>
    </dgm:pt>
    <dgm:pt modelId="{15BA3123-3045-4F5E-AEE7-87B7DA55109F}" type="parTrans" cxnId="{F726279E-6AF5-4C75-A2AF-D495CDA255E2}">
      <dgm:prSet/>
      <dgm:spPr/>
      <dgm:t>
        <a:bodyPr/>
        <a:lstStyle/>
        <a:p>
          <a:endParaRPr lang="en-IN"/>
        </a:p>
      </dgm:t>
    </dgm:pt>
    <dgm:pt modelId="{162CF836-71DA-4B50-87A5-35C499740016}" type="pres">
      <dgm:prSet presAssocID="{3FE20D86-6823-4FFD-A127-324CF0859F45}" presName="composite" presStyleCnt="0">
        <dgm:presLayoutVars>
          <dgm:chMax val="1"/>
          <dgm:dir/>
          <dgm:resizeHandles val="exact"/>
        </dgm:presLayoutVars>
      </dgm:prSet>
      <dgm:spPr/>
    </dgm:pt>
    <dgm:pt modelId="{AB0ACFD0-BEB1-4E23-849D-B838D01CF304}" type="pres">
      <dgm:prSet presAssocID="{3FE20D86-6823-4FFD-A127-324CF0859F45}" presName="radial" presStyleCnt="0">
        <dgm:presLayoutVars>
          <dgm:animLvl val="ctr"/>
        </dgm:presLayoutVars>
      </dgm:prSet>
      <dgm:spPr/>
    </dgm:pt>
    <dgm:pt modelId="{677E243A-BFA1-491F-89EB-09463B8D85EA}" type="pres">
      <dgm:prSet presAssocID="{02EE0681-2969-4366-A702-0C044F403FE4}" presName="centerShape" presStyleLbl="vennNode1" presStyleIdx="0" presStyleCnt="10"/>
      <dgm:spPr/>
    </dgm:pt>
    <dgm:pt modelId="{16193CE6-6972-4CBA-AB8C-D3518A8AEE16}" type="pres">
      <dgm:prSet presAssocID="{BDCC7220-5BE2-4943-8B9B-A6B04BF46D84}" presName="node" presStyleLbl="vennNode1" presStyleIdx="1" presStyleCnt="10" custScaleX="121283">
        <dgm:presLayoutVars>
          <dgm:bulletEnabled val="1"/>
        </dgm:presLayoutVars>
      </dgm:prSet>
      <dgm:spPr/>
    </dgm:pt>
    <dgm:pt modelId="{FB3C0B7E-9827-4C53-9474-512CC4B14C46}" type="pres">
      <dgm:prSet presAssocID="{ABF5F753-2FC5-4F55-9F10-E5D3B8E12DF6}" presName="node" presStyleLbl="vennNode1" presStyleIdx="2" presStyleCnt="10" custScaleX="119737">
        <dgm:presLayoutVars>
          <dgm:bulletEnabled val="1"/>
        </dgm:presLayoutVars>
      </dgm:prSet>
      <dgm:spPr/>
    </dgm:pt>
    <dgm:pt modelId="{208B2DCE-411F-4479-9CFA-9C67208B0A1A}" type="pres">
      <dgm:prSet presAssocID="{9AE6FC5D-5CF4-4C01-B8AD-20D357FB2654}" presName="node" presStyleLbl="vennNode1" presStyleIdx="3" presStyleCnt="10" custScaleX="111041">
        <dgm:presLayoutVars>
          <dgm:bulletEnabled val="1"/>
        </dgm:presLayoutVars>
      </dgm:prSet>
      <dgm:spPr/>
    </dgm:pt>
    <dgm:pt modelId="{F9887181-847F-45E6-8DA5-AFC1C00821CF}" type="pres">
      <dgm:prSet presAssocID="{F44A6673-8BE5-436D-B8FF-9A24452ABE5E}" presName="node" presStyleLbl="vennNode1" presStyleIdx="4" presStyleCnt="10" custScaleX="114182">
        <dgm:presLayoutVars>
          <dgm:bulletEnabled val="1"/>
        </dgm:presLayoutVars>
      </dgm:prSet>
      <dgm:spPr/>
    </dgm:pt>
    <dgm:pt modelId="{13475ED8-FE52-4040-82C5-B254B06E1102}" type="pres">
      <dgm:prSet presAssocID="{B51970E4-BC6D-4355-A948-1C9507E1F7B6}" presName="node" presStyleLbl="vennNode1" presStyleIdx="5" presStyleCnt="10" custScaleX="112096">
        <dgm:presLayoutVars>
          <dgm:bulletEnabled val="1"/>
        </dgm:presLayoutVars>
      </dgm:prSet>
      <dgm:spPr/>
    </dgm:pt>
    <dgm:pt modelId="{0A630315-6C6D-4365-9D8E-F190729BCF5F}" type="pres">
      <dgm:prSet presAssocID="{CE52A2CD-89C8-411E-8DAB-69261A71FBD9}" presName="node" presStyleLbl="vennNode1" presStyleIdx="6" presStyleCnt="10" custScaleX="120596">
        <dgm:presLayoutVars>
          <dgm:bulletEnabled val="1"/>
        </dgm:presLayoutVars>
      </dgm:prSet>
      <dgm:spPr/>
    </dgm:pt>
    <dgm:pt modelId="{DC011DED-10AA-47AF-9A6D-2C7049B13773}" type="pres">
      <dgm:prSet presAssocID="{335742ED-540E-4281-A620-7F8CB2D15CB6}" presName="node" presStyleLbl="vennNode1" presStyleIdx="7" presStyleCnt="10" custScaleX="132868">
        <dgm:presLayoutVars>
          <dgm:bulletEnabled val="1"/>
        </dgm:presLayoutVars>
      </dgm:prSet>
      <dgm:spPr/>
    </dgm:pt>
    <dgm:pt modelId="{375404D7-7DFC-4D26-ABEA-2DF20F104E5A}" type="pres">
      <dgm:prSet presAssocID="{A55C709E-848D-400F-9B7D-1B30EE2694F8}" presName="node" presStyleLbl="vennNode1" presStyleIdx="8" presStyleCnt="10" custScaleX="115207">
        <dgm:presLayoutVars>
          <dgm:bulletEnabled val="1"/>
        </dgm:presLayoutVars>
      </dgm:prSet>
      <dgm:spPr/>
    </dgm:pt>
    <dgm:pt modelId="{76663AE7-1D49-463A-A61E-A7989B887E63}" type="pres">
      <dgm:prSet presAssocID="{2E3F30FB-33DE-45CF-AF1D-6B9EB9843D3C}" presName="node" presStyleLbl="vennNode1" presStyleIdx="9" presStyleCnt="10" custScaleX="119126">
        <dgm:presLayoutVars>
          <dgm:bulletEnabled val="1"/>
        </dgm:presLayoutVars>
      </dgm:prSet>
      <dgm:spPr/>
    </dgm:pt>
  </dgm:ptLst>
  <dgm:cxnLst>
    <dgm:cxn modelId="{FDC96315-6DAC-4D84-A35B-8BFA22580EA0}" type="presOf" srcId="{2E3F30FB-33DE-45CF-AF1D-6B9EB9843D3C}" destId="{76663AE7-1D49-463A-A61E-A7989B887E63}" srcOrd="0" destOrd="0" presId="urn:microsoft.com/office/officeart/2005/8/layout/radial3"/>
    <dgm:cxn modelId="{7C5A4525-9A49-4B54-9514-363830C2A91C}" type="presOf" srcId="{F44A6673-8BE5-436D-B8FF-9A24452ABE5E}" destId="{F9887181-847F-45E6-8DA5-AFC1C00821CF}" srcOrd="0" destOrd="0" presId="urn:microsoft.com/office/officeart/2005/8/layout/radial3"/>
    <dgm:cxn modelId="{E7FFDE29-9712-4125-A3CD-0DB16D45D7FA}" type="presOf" srcId="{BDCC7220-5BE2-4943-8B9B-A6B04BF46D84}" destId="{16193CE6-6972-4CBA-AB8C-D3518A8AEE16}" srcOrd="0" destOrd="0" presId="urn:microsoft.com/office/officeart/2005/8/layout/radial3"/>
    <dgm:cxn modelId="{DDA43F31-FED8-48AA-90C0-81C85B44CFAB}" srcId="{02EE0681-2969-4366-A702-0C044F403FE4}" destId="{2E3F30FB-33DE-45CF-AF1D-6B9EB9843D3C}" srcOrd="8" destOrd="0" parTransId="{101288E9-0CC5-458B-8BCF-141B400DD7B5}" sibTransId="{04203AB8-F46F-4D5C-99B7-5EF6D9D80697}"/>
    <dgm:cxn modelId="{B7288F36-60FA-45A9-BB6B-47E83A2AA788}" srcId="{3FE20D86-6823-4FFD-A127-324CF0859F45}" destId="{02EE0681-2969-4366-A702-0C044F403FE4}" srcOrd="0" destOrd="0" parTransId="{7E2AD122-1ED4-4B8C-867E-1A5DC4601CD1}" sibTransId="{4FAE86D7-6ECB-4527-B580-C62F8DDD270B}"/>
    <dgm:cxn modelId="{08C4F339-05CF-48F2-B1CA-2AD11D32F621}" type="presOf" srcId="{02EE0681-2969-4366-A702-0C044F403FE4}" destId="{677E243A-BFA1-491F-89EB-09463B8D85EA}" srcOrd="0" destOrd="0" presId="urn:microsoft.com/office/officeart/2005/8/layout/radial3"/>
    <dgm:cxn modelId="{D59C3242-A0F2-4556-B92C-96DD061144EF}" srcId="{02EE0681-2969-4366-A702-0C044F403FE4}" destId="{ABF5F753-2FC5-4F55-9F10-E5D3B8E12DF6}" srcOrd="1" destOrd="0" parTransId="{EA71D77E-77D5-464C-8651-ABDF7E8D60AF}" sibTransId="{2F62982C-9D05-4572-AF77-241DF9143661}"/>
    <dgm:cxn modelId="{6A0F0F45-EA17-4DC5-B974-25D9659D3AFD}" srcId="{02EE0681-2969-4366-A702-0C044F403FE4}" destId="{B51970E4-BC6D-4355-A948-1C9507E1F7B6}" srcOrd="4" destOrd="0" parTransId="{4D517D6B-C385-45F0-9174-55CF1318897A}" sibTransId="{A753AE35-83D9-4DE7-AFA0-75DA85D7CE46}"/>
    <dgm:cxn modelId="{7D940E66-2EFB-4A26-A19D-482424F9F042}" srcId="{02EE0681-2969-4366-A702-0C044F403FE4}" destId="{BDCC7220-5BE2-4943-8B9B-A6B04BF46D84}" srcOrd="0" destOrd="0" parTransId="{39DC947C-7D91-41FC-A183-7A507E3EE236}" sibTransId="{E9C18AF1-1449-46E1-891C-EACE53F7BDA0}"/>
    <dgm:cxn modelId="{71B27051-EA6B-41DF-9769-BD6363219ABA}" type="presOf" srcId="{B51970E4-BC6D-4355-A948-1C9507E1F7B6}" destId="{13475ED8-FE52-4040-82C5-B254B06E1102}" srcOrd="0" destOrd="0" presId="urn:microsoft.com/office/officeart/2005/8/layout/radial3"/>
    <dgm:cxn modelId="{13CC4952-B326-486B-A47F-9DC54C9C7159}" srcId="{02EE0681-2969-4366-A702-0C044F403FE4}" destId="{A55C709E-848D-400F-9B7D-1B30EE2694F8}" srcOrd="7" destOrd="0" parTransId="{34D7EDA2-4DFD-4DA4-9FA0-59386E544DDF}" sibTransId="{2CE44548-D3BD-4096-BF3B-D70064927F26}"/>
    <dgm:cxn modelId="{E9F28C82-0CC9-47D4-BFF9-DDF998E71DA6}" srcId="{02EE0681-2969-4366-A702-0C044F403FE4}" destId="{F44A6673-8BE5-436D-B8FF-9A24452ABE5E}" srcOrd="3" destOrd="0" parTransId="{A25D49CD-C099-40DA-861C-9EED1260472F}" sibTransId="{982DB10A-2EC0-444B-BA13-2AAAA9CFC6C1}"/>
    <dgm:cxn modelId="{67448C95-4449-48EA-ABAC-F771F8BDD4B3}" srcId="{02EE0681-2969-4366-A702-0C044F403FE4}" destId="{9AE6FC5D-5CF4-4C01-B8AD-20D357FB2654}" srcOrd="2" destOrd="0" parTransId="{E5104117-0CEA-47DD-A497-90AF1F44F49C}" sibTransId="{5676EA00-F765-4041-8BAB-81976364EF88}"/>
    <dgm:cxn modelId="{19FCD596-FF68-4347-BDB5-59C977D2BF1F}" type="presOf" srcId="{ABF5F753-2FC5-4F55-9F10-E5D3B8E12DF6}" destId="{FB3C0B7E-9827-4C53-9474-512CC4B14C46}" srcOrd="0" destOrd="0" presId="urn:microsoft.com/office/officeart/2005/8/layout/radial3"/>
    <dgm:cxn modelId="{F726279E-6AF5-4C75-A2AF-D495CDA255E2}" srcId="{02EE0681-2969-4366-A702-0C044F403FE4}" destId="{CE52A2CD-89C8-411E-8DAB-69261A71FBD9}" srcOrd="5" destOrd="0" parTransId="{15BA3123-3045-4F5E-AEE7-87B7DA55109F}" sibTransId="{8102687F-A809-417E-8FC5-4EB03D856926}"/>
    <dgm:cxn modelId="{D7D4AAA0-66B8-4E46-94DC-EA668A034702}" type="presOf" srcId="{CE52A2CD-89C8-411E-8DAB-69261A71FBD9}" destId="{0A630315-6C6D-4365-9D8E-F190729BCF5F}" srcOrd="0" destOrd="0" presId="urn:microsoft.com/office/officeart/2005/8/layout/radial3"/>
    <dgm:cxn modelId="{8F08AEB0-11A0-42EA-B71F-4EA136EBB16D}" srcId="{02EE0681-2969-4366-A702-0C044F403FE4}" destId="{335742ED-540E-4281-A620-7F8CB2D15CB6}" srcOrd="6" destOrd="0" parTransId="{B06290AB-80BC-42DB-9557-B22AB8B7E6EE}" sibTransId="{DB56392A-1AF2-4B33-898B-D0DDC767E763}"/>
    <dgm:cxn modelId="{1B2B52C9-F2CD-4544-88BC-0322BDE0B6F9}" type="presOf" srcId="{A55C709E-848D-400F-9B7D-1B30EE2694F8}" destId="{375404D7-7DFC-4D26-ABEA-2DF20F104E5A}" srcOrd="0" destOrd="0" presId="urn:microsoft.com/office/officeart/2005/8/layout/radial3"/>
    <dgm:cxn modelId="{95971AE6-64DD-4FA7-B991-BED1B1BA61AE}" type="presOf" srcId="{9AE6FC5D-5CF4-4C01-B8AD-20D357FB2654}" destId="{208B2DCE-411F-4479-9CFA-9C67208B0A1A}" srcOrd="0" destOrd="0" presId="urn:microsoft.com/office/officeart/2005/8/layout/radial3"/>
    <dgm:cxn modelId="{165865F6-98F2-41BF-A14E-0CA23B200D10}" type="presOf" srcId="{335742ED-540E-4281-A620-7F8CB2D15CB6}" destId="{DC011DED-10AA-47AF-9A6D-2C7049B13773}" srcOrd="0" destOrd="0" presId="urn:microsoft.com/office/officeart/2005/8/layout/radial3"/>
    <dgm:cxn modelId="{D426FAFF-BD6D-45C1-8AE5-6FA7977508B8}" type="presOf" srcId="{3FE20D86-6823-4FFD-A127-324CF0859F45}" destId="{162CF836-71DA-4B50-87A5-35C499740016}" srcOrd="0" destOrd="0" presId="urn:microsoft.com/office/officeart/2005/8/layout/radial3"/>
    <dgm:cxn modelId="{49EF7E65-2021-4DC9-9C0E-3B848AED5817}" type="presParOf" srcId="{162CF836-71DA-4B50-87A5-35C499740016}" destId="{AB0ACFD0-BEB1-4E23-849D-B838D01CF304}" srcOrd="0" destOrd="0" presId="urn:microsoft.com/office/officeart/2005/8/layout/radial3"/>
    <dgm:cxn modelId="{7003673F-FD60-4079-BE94-78FE274A5E62}" type="presParOf" srcId="{AB0ACFD0-BEB1-4E23-849D-B838D01CF304}" destId="{677E243A-BFA1-491F-89EB-09463B8D85EA}" srcOrd="0" destOrd="0" presId="urn:microsoft.com/office/officeart/2005/8/layout/radial3"/>
    <dgm:cxn modelId="{EF5B5E0E-3CE8-42AF-8C10-568680B86EE3}" type="presParOf" srcId="{AB0ACFD0-BEB1-4E23-849D-B838D01CF304}" destId="{16193CE6-6972-4CBA-AB8C-D3518A8AEE16}" srcOrd="1" destOrd="0" presId="urn:microsoft.com/office/officeart/2005/8/layout/radial3"/>
    <dgm:cxn modelId="{75CEE698-810F-499D-A06C-F33CA0A582D9}" type="presParOf" srcId="{AB0ACFD0-BEB1-4E23-849D-B838D01CF304}" destId="{FB3C0B7E-9827-4C53-9474-512CC4B14C46}" srcOrd="2" destOrd="0" presId="urn:microsoft.com/office/officeart/2005/8/layout/radial3"/>
    <dgm:cxn modelId="{4DA64F47-4BD5-4B15-B6FD-FB26411F2038}" type="presParOf" srcId="{AB0ACFD0-BEB1-4E23-849D-B838D01CF304}" destId="{208B2DCE-411F-4479-9CFA-9C67208B0A1A}" srcOrd="3" destOrd="0" presId="urn:microsoft.com/office/officeart/2005/8/layout/radial3"/>
    <dgm:cxn modelId="{6247CADC-7B7B-47AB-ADF0-F594BBCDDF54}" type="presParOf" srcId="{AB0ACFD0-BEB1-4E23-849D-B838D01CF304}" destId="{F9887181-847F-45E6-8DA5-AFC1C00821CF}" srcOrd="4" destOrd="0" presId="urn:microsoft.com/office/officeart/2005/8/layout/radial3"/>
    <dgm:cxn modelId="{0A85F1A5-00EC-4B98-9519-12D055259A24}" type="presParOf" srcId="{AB0ACFD0-BEB1-4E23-849D-B838D01CF304}" destId="{13475ED8-FE52-4040-82C5-B254B06E1102}" srcOrd="5" destOrd="0" presId="urn:microsoft.com/office/officeart/2005/8/layout/radial3"/>
    <dgm:cxn modelId="{38323D7C-EBF3-4FF0-9E04-D7EA61996FE3}" type="presParOf" srcId="{AB0ACFD0-BEB1-4E23-849D-B838D01CF304}" destId="{0A630315-6C6D-4365-9D8E-F190729BCF5F}" srcOrd="6" destOrd="0" presId="urn:microsoft.com/office/officeart/2005/8/layout/radial3"/>
    <dgm:cxn modelId="{F6DAFC87-8DD2-4790-8EE7-0A51399990F1}" type="presParOf" srcId="{AB0ACFD0-BEB1-4E23-849D-B838D01CF304}" destId="{DC011DED-10AA-47AF-9A6D-2C7049B13773}" srcOrd="7" destOrd="0" presId="urn:microsoft.com/office/officeart/2005/8/layout/radial3"/>
    <dgm:cxn modelId="{C9F304D0-8ED1-466B-9D6A-55586DE1DEA0}" type="presParOf" srcId="{AB0ACFD0-BEB1-4E23-849D-B838D01CF304}" destId="{375404D7-7DFC-4D26-ABEA-2DF20F104E5A}" srcOrd="8" destOrd="0" presId="urn:microsoft.com/office/officeart/2005/8/layout/radial3"/>
    <dgm:cxn modelId="{2C18B4E0-C484-4892-BDE3-9E6F8C1F314D}" type="presParOf" srcId="{AB0ACFD0-BEB1-4E23-849D-B838D01CF304}" destId="{76663AE7-1D49-463A-A61E-A7989B887E63}" srcOrd="9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3D62648-FDEC-4ED5-8B66-6E831ED73A8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2E5EA0DD-3784-4C04-8F46-C551C2549849}">
      <dgm:prSet custT="1"/>
      <dgm:spPr/>
      <dgm:t>
        <a:bodyPr/>
        <a:lstStyle/>
        <a:p>
          <a:r>
            <a:rPr lang="en-US" sz="2000" b="1" dirty="0"/>
            <a:t>BRIDGES- 57487 MT</a:t>
          </a:r>
        </a:p>
      </dgm:t>
    </dgm:pt>
    <dgm:pt modelId="{65380693-6207-40B1-B6BE-0D8E93D3E771}" type="parTrans" cxnId="{1CB608FF-D027-438F-A366-617A9D05EA92}">
      <dgm:prSet/>
      <dgm:spPr/>
      <dgm:t>
        <a:bodyPr/>
        <a:lstStyle/>
        <a:p>
          <a:endParaRPr lang="en-US"/>
        </a:p>
      </dgm:t>
    </dgm:pt>
    <dgm:pt modelId="{9FC94CD7-C7F9-431A-8C9F-9650FA354006}" type="sibTrans" cxnId="{1CB608FF-D027-438F-A366-617A9D05EA92}">
      <dgm:prSet/>
      <dgm:spPr/>
      <dgm:t>
        <a:bodyPr/>
        <a:lstStyle/>
        <a:p>
          <a:endParaRPr lang="en-US"/>
        </a:p>
      </dgm:t>
    </dgm:pt>
    <dgm:pt modelId="{77820AF2-5588-458D-859F-108262D960BC}">
      <dgm:prSet custT="1"/>
      <dgm:spPr/>
      <dgm:t>
        <a:bodyPr/>
        <a:lstStyle/>
        <a:p>
          <a:r>
            <a:rPr lang="en-US" sz="2000" b="1" dirty="0"/>
            <a:t>POWER PLANT AND REFINERY STRUCTURES- 1,32,098 MT</a:t>
          </a:r>
        </a:p>
      </dgm:t>
    </dgm:pt>
    <dgm:pt modelId="{419116ED-DD3C-45EB-A234-9D6C4F0A24F7}" type="parTrans" cxnId="{59D129E9-D2D2-4B1B-8592-3093994B81C7}">
      <dgm:prSet/>
      <dgm:spPr/>
      <dgm:t>
        <a:bodyPr/>
        <a:lstStyle/>
        <a:p>
          <a:endParaRPr lang="en-US"/>
        </a:p>
      </dgm:t>
    </dgm:pt>
    <dgm:pt modelId="{E8FA952C-A2CD-4185-A76F-47A5ECB35681}" type="sibTrans" cxnId="{59D129E9-D2D2-4B1B-8592-3093994B81C7}">
      <dgm:prSet/>
      <dgm:spPr/>
      <dgm:t>
        <a:bodyPr/>
        <a:lstStyle/>
        <a:p>
          <a:endParaRPr lang="en-US"/>
        </a:p>
      </dgm:t>
    </dgm:pt>
    <dgm:pt modelId="{26C0DE81-0F6B-40CB-9342-FEEA82A6B2D6}">
      <dgm:prSet custT="1"/>
      <dgm:spPr/>
      <dgm:t>
        <a:bodyPr/>
        <a:lstStyle/>
        <a:p>
          <a:r>
            <a:rPr lang="en-US" sz="2000" b="1" dirty="0"/>
            <a:t>BUILDINGS , STADIUMS- 76,454 MT</a:t>
          </a:r>
        </a:p>
      </dgm:t>
    </dgm:pt>
    <dgm:pt modelId="{20F63599-A08F-4DAE-BE8C-1C42F936D9A3}" type="parTrans" cxnId="{E5D602E4-205B-4FF4-A615-C951D5444168}">
      <dgm:prSet/>
      <dgm:spPr/>
      <dgm:t>
        <a:bodyPr/>
        <a:lstStyle/>
        <a:p>
          <a:endParaRPr lang="en-US"/>
        </a:p>
      </dgm:t>
    </dgm:pt>
    <dgm:pt modelId="{3EF7BCEC-1273-4DAB-9888-D86525F0CBCA}" type="sibTrans" cxnId="{E5D602E4-205B-4FF4-A615-C951D5444168}">
      <dgm:prSet/>
      <dgm:spPr/>
      <dgm:t>
        <a:bodyPr/>
        <a:lstStyle/>
        <a:p>
          <a:endParaRPr lang="en-US"/>
        </a:p>
      </dgm:t>
    </dgm:pt>
    <dgm:pt modelId="{01ED9234-1F08-4168-B818-2EA7E97044F7}">
      <dgm:prSet custT="1"/>
      <dgm:spPr/>
      <dgm:t>
        <a:bodyPr/>
        <a:lstStyle/>
        <a:p>
          <a:r>
            <a:rPr lang="en-US" sz="2400" b="1" dirty="0"/>
            <a:t>TOTAL ORDERS TILL DATE 2,66,039 MT</a:t>
          </a:r>
        </a:p>
      </dgm:t>
    </dgm:pt>
    <dgm:pt modelId="{A73378E9-B692-4AF3-9593-3D829E437555}" type="parTrans" cxnId="{6DF5821E-08D7-4465-A938-E74506EA5DB2}">
      <dgm:prSet/>
      <dgm:spPr/>
      <dgm:t>
        <a:bodyPr/>
        <a:lstStyle/>
        <a:p>
          <a:endParaRPr lang="en-US"/>
        </a:p>
      </dgm:t>
    </dgm:pt>
    <dgm:pt modelId="{34D292E7-2552-422A-A256-6DCC3431A5CC}" type="sibTrans" cxnId="{6DF5821E-08D7-4465-A938-E74506EA5DB2}">
      <dgm:prSet/>
      <dgm:spPr/>
      <dgm:t>
        <a:bodyPr/>
        <a:lstStyle/>
        <a:p>
          <a:endParaRPr lang="en-US"/>
        </a:p>
      </dgm:t>
    </dgm:pt>
    <dgm:pt modelId="{6D1F777E-AF52-409E-9027-427A98B63C93}" type="pres">
      <dgm:prSet presAssocID="{83D62648-FDEC-4ED5-8B66-6E831ED73A88}" presName="root" presStyleCnt="0">
        <dgm:presLayoutVars>
          <dgm:dir/>
          <dgm:resizeHandles val="exact"/>
        </dgm:presLayoutVars>
      </dgm:prSet>
      <dgm:spPr/>
    </dgm:pt>
    <dgm:pt modelId="{2BFBE5D3-627F-429A-A0D4-17CA58B78B74}" type="pres">
      <dgm:prSet presAssocID="{2E5EA0DD-3784-4C04-8F46-C551C2549849}" presName="compNode" presStyleCnt="0"/>
      <dgm:spPr/>
    </dgm:pt>
    <dgm:pt modelId="{1F104DA4-F098-4006-871D-09DCC9F4C199}" type="pres">
      <dgm:prSet presAssocID="{2E5EA0DD-3784-4C04-8F46-C551C254984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311A9396-1E0D-4A8C-9420-F5AD718DF39C}" type="pres">
      <dgm:prSet presAssocID="{2E5EA0DD-3784-4C04-8F46-C551C2549849}" presName="spaceRect" presStyleCnt="0"/>
      <dgm:spPr/>
    </dgm:pt>
    <dgm:pt modelId="{AAAEBBF9-9214-40DC-94CF-4A184DD55776}" type="pres">
      <dgm:prSet presAssocID="{2E5EA0DD-3784-4C04-8F46-C551C2549849}" presName="textRect" presStyleLbl="revTx" presStyleIdx="0" presStyleCnt="4" custScaleX="135836">
        <dgm:presLayoutVars>
          <dgm:chMax val="1"/>
          <dgm:chPref val="1"/>
        </dgm:presLayoutVars>
      </dgm:prSet>
      <dgm:spPr/>
    </dgm:pt>
    <dgm:pt modelId="{EC316388-98AD-44E0-A629-42FD6C802AE1}" type="pres">
      <dgm:prSet presAssocID="{9FC94CD7-C7F9-431A-8C9F-9650FA354006}" presName="sibTrans" presStyleCnt="0"/>
      <dgm:spPr/>
    </dgm:pt>
    <dgm:pt modelId="{104925AF-374F-49FA-86C3-5E7A41DC9416}" type="pres">
      <dgm:prSet presAssocID="{77820AF2-5588-458D-859F-108262D960BC}" presName="compNode" presStyleCnt="0"/>
      <dgm:spPr/>
    </dgm:pt>
    <dgm:pt modelId="{D474D7DF-7685-4CE7-8CAC-D580376A77D0}" type="pres">
      <dgm:prSet presAssocID="{77820AF2-5588-458D-859F-108262D960B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F9B39691-D12A-45E5-B5C2-9D6B19799523}" type="pres">
      <dgm:prSet presAssocID="{77820AF2-5588-458D-859F-108262D960BC}" presName="spaceRect" presStyleCnt="0"/>
      <dgm:spPr/>
    </dgm:pt>
    <dgm:pt modelId="{E6D38AC3-768A-4E9A-90F6-3AE79BC37FCC}" type="pres">
      <dgm:prSet presAssocID="{77820AF2-5588-458D-859F-108262D960BC}" presName="textRect" presStyleLbl="revTx" presStyleIdx="1" presStyleCnt="4" custScaleX="142798" custLinFactNeighborX="1555" custLinFactNeighborY="1571">
        <dgm:presLayoutVars>
          <dgm:chMax val="1"/>
          <dgm:chPref val="1"/>
        </dgm:presLayoutVars>
      </dgm:prSet>
      <dgm:spPr/>
    </dgm:pt>
    <dgm:pt modelId="{9BA769E9-7572-4287-AA58-90EBFF80F59D}" type="pres">
      <dgm:prSet presAssocID="{E8FA952C-A2CD-4185-A76F-47A5ECB35681}" presName="sibTrans" presStyleCnt="0"/>
      <dgm:spPr/>
    </dgm:pt>
    <dgm:pt modelId="{5E9C3CCB-6D96-4916-808D-180082308D41}" type="pres">
      <dgm:prSet presAssocID="{26C0DE81-0F6B-40CB-9342-FEEA82A6B2D6}" presName="compNode" presStyleCnt="0"/>
      <dgm:spPr/>
    </dgm:pt>
    <dgm:pt modelId="{B294F42D-3947-445F-89F6-83C9534B2C23}" type="pres">
      <dgm:prSet presAssocID="{26C0DE81-0F6B-40CB-9342-FEEA82A6B2D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066CC16-B471-4796-9CFE-99B1C7A46B11}" type="pres">
      <dgm:prSet presAssocID="{26C0DE81-0F6B-40CB-9342-FEEA82A6B2D6}" presName="spaceRect" presStyleCnt="0"/>
      <dgm:spPr/>
    </dgm:pt>
    <dgm:pt modelId="{4CAD06C2-1B39-422E-B252-20B0268AE1E3}" type="pres">
      <dgm:prSet presAssocID="{26C0DE81-0F6B-40CB-9342-FEEA82A6B2D6}" presName="textRect" presStyleLbl="revTx" presStyleIdx="2" presStyleCnt="4">
        <dgm:presLayoutVars>
          <dgm:chMax val="1"/>
          <dgm:chPref val="1"/>
        </dgm:presLayoutVars>
      </dgm:prSet>
      <dgm:spPr/>
    </dgm:pt>
    <dgm:pt modelId="{0A8ADBFD-30F0-4235-9CFC-B91879792976}" type="pres">
      <dgm:prSet presAssocID="{3EF7BCEC-1273-4DAB-9888-D86525F0CBCA}" presName="sibTrans" presStyleCnt="0"/>
      <dgm:spPr/>
    </dgm:pt>
    <dgm:pt modelId="{696FC939-ED0B-4A87-91C4-651925842231}" type="pres">
      <dgm:prSet presAssocID="{01ED9234-1F08-4168-B818-2EA7E97044F7}" presName="compNode" presStyleCnt="0"/>
      <dgm:spPr/>
    </dgm:pt>
    <dgm:pt modelId="{BD22D9A5-7F31-4E8C-83E7-1D26BAA4E795}" type="pres">
      <dgm:prSet presAssocID="{01ED9234-1F08-4168-B818-2EA7E97044F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40E1915-F6FC-4F21-87E4-38303B1809F6}" type="pres">
      <dgm:prSet presAssocID="{01ED9234-1F08-4168-B818-2EA7E97044F7}" presName="spaceRect" presStyleCnt="0"/>
      <dgm:spPr/>
    </dgm:pt>
    <dgm:pt modelId="{B5D6FCBE-D73F-4EC9-9B92-ECF538554FEB}" type="pres">
      <dgm:prSet presAssocID="{01ED9234-1F08-4168-B818-2EA7E97044F7}" presName="textRect" presStyleLbl="revTx" presStyleIdx="3" presStyleCnt="4" custScaleX="136348" custScaleY="69057" custLinFactNeighborX="-881" custLinFactNeighborY="-13007">
        <dgm:presLayoutVars>
          <dgm:chMax val="1"/>
          <dgm:chPref val="1"/>
        </dgm:presLayoutVars>
      </dgm:prSet>
      <dgm:spPr/>
    </dgm:pt>
  </dgm:ptLst>
  <dgm:cxnLst>
    <dgm:cxn modelId="{6DF5821E-08D7-4465-A938-E74506EA5DB2}" srcId="{83D62648-FDEC-4ED5-8B66-6E831ED73A88}" destId="{01ED9234-1F08-4168-B818-2EA7E97044F7}" srcOrd="3" destOrd="0" parTransId="{A73378E9-B692-4AF3-9593-3D829E437555}" sibTransId="{34D292E7-2552-422A-A256-6DCC3431A5CC}"/>
    <dgm:cxn modelId="{2DF25147-288B-44AB-8EC1-D283C7878F40}" type="presOf" srcId="{01ED9234-1F08-4168-B818-2EA7E97044F7}" destId="{B5D6FCBE-D73F-4EC9-9B92-ECF538554FEB}" srcOrd="0" destOrd="0" presId="urn:microsoft.com/office/officeart/2018/2/layout/IconLabelList"/>
    <dgm:cxn modelId="{AF8DC46C-75CF-49E1-859C-F8914BA9A08D}" type="presOf" srcId="{83D62648-FDEC-4ED5-8B66-6E831ED73A88}" destId="{6D1F777E-AF52-409E-9027-427A98B63C93}" srcOrd="0" destOrd="0" presId="urn:microsoft.com/office/officeart/2018/2/layout/IconLabelList"/>
    <dgm:cxn modelId="{21ADD88A-06B2-4D47-ACD5-83C52FDE25D4}" type="presOf" srcId="{77820AF2-5588-458D-859F-108262D960BC}" destId="{E6D38AC3-768A-4E9A-90F6-3AE79BC37FCC}" srcOrd="0" destOrd="0" presId="urn:microsoft.com/office/officeart/2018/2/layout/IconLabelList"/>
    <dgm:cxn modelId="{C4FA048B-D385-4CF5-A8C9-E42753659A1F}" type="presOf" srcId="{26C0DE81-0F6B-40CB-9342-FEEA82A6B2D6}" destId="{4CAD06C2-1B39-422E-B252-20B0268AE1E3}" srcOrd="0" destOrd="0" presId="urn:microsoft.com/office/officeart/2018/2/layout/IconLabelList"/>
    <dgm:cxn modelId="{1090E7B4-9369-4C41-BD58-4574D8E8D3B7}" type="presOf" srcId="{2E5EA0DD-3784-4C04-8F46-C551C2549849}" destId="{AAAEBBF9-9214-40DC-94CF-4A184DD55776}" srcOrd="0" destOrd="0" presId="urn:microsoft.com/office/officeart/2018/2/layout/IconLabelList"/>
    <dgm:cxn modelId="{E5D602E4-205B-4FF4-A615-C951D5444168}" srcId="{83D62648-FDEC-4ED5-8B66-6E831ED73A88}" destId="{26C0DE81-0F6B-40CB-9342-FEEA82A6B2D6}" srcOrd="2" destOrd="0" parTransId="{20F63599-A08F-4DAE-BE8C-1C42F936D9A3}" sibTransId="{3EF7BCEC-1273-4DAB-9888-D86525F0CBCA}"/>
    <dgm:cxn modelId="{59D129E9-D2D2-4B1B-8592-3093994B81C7}" srcId="{83D62648-FDEC-4ED5-8B66-6E831ED73A88}" destId="{77820AF2-5588-458D-859F-108262D960BC}" srcOrd="1" destOrd="0" parTransId="{419116ED-DD3C-45EB-A234-9D6C4F0A24F7}" sibTransId="{E8FA952C-A2CD-4185-A76F-47A5ECB35681}"/>
    <dgm:cxn modelId="{1CB608FF-D027-438F-A366-617A9D05EA92}" srcId="{83D62648-FDEC-4ED5-8B66-6E831ED73A88}" destId="{2E5EA0DD-3784-4C04-8F46-C551C2549849}" srcOrd="0" destOrd="0" parTransId="{65380693-6207-40B1-B6BE-0D8E93D3E771}" sibTransId="{9FC94CD7-C7F9-431A-8C9F-9650FA354006}"/>
    <dgm:cxn modelId="{34A13629-6778-4B6A-9782-A8F320021D44}" type="presParOf" srcId="{6D1F777E-AF52-409E-9027-427A98B63C93}" destId="{2BFBE5D3-627F-429A-A0D4-17CA58B78B74}" srcOrd="0" destOrd="0" presId="urn:microsoft.com/office/officeart/2018/2/layout/IconLabelList"/>
    <dgm:cxn modelId="{6F128F02-5227-4A45-9DBA-F7CC63F8F780}" type="presParOf" srcId="{2BFBE5D3-627F-429A-A0D4-17CA58B78B74}" destId="{1F104DA4-F098-4006-871D-09DCC9F4C199}" srcOrd="0" destOrd="0" presId="urn:microsoft.com/office/officeart/2018/2/layout/IconLabelList"/>
    <dgm:cxn modelId="{F2C1461F-37C5-48DA-A51C-BDDA0AC177CA}" type="presParOf" srcId="{2BFBE5D3-627F-429A-A0D4-17CA58B78B74}" destId="{311A9396-1E0D-4A8C-9420-F5AD718DF39C}" srcOrd="1" destOrd="0" presId="urn:microsoft.com/office/officeart/2018/2/layout/IconLabelList"/>
    <dgm:cxn modelId="{4CBCC794-DA3A-43F8-877E-E443E0EEE2D9}" type="presParOf" srcId="{2BFBE5D3-627F-429A-A0D4-17CA58B78B74}" destId="{AAAEBBF9-9214-40DC-94CF-4A184DD55776}" srcOrd="2" destOrd="0" presId="urn:microsoft.com/office/officeart/2018/2/layout/IconLabelList"/>
    <dgm:cxn modelId="{C1234308-76EF-42EA-811D-592FD59B096B}" type="presParOf" srcId="{6D1F777E-AF52-409E-9027-427A98B63C93}" destId="{EC316388-98AD-44E0-A629-42FD6C802AE1}" srcOrd="1" destOrd="0" presId="urn:microsoft.com/office/officeart/2018/2/layout/IconLabelList"/>
    <dgm:cxn modelId="{C318BF3D-3BCE-44C1-8A99-F219CE154D91}" type="presParOf" srcId="{6D1F777E-AF52-409E-9027-427A98B63C93}" destId="{104925AF-374F-49FA-86C3-5E7A41DC9416}" srcOrd="2" destOrd="0" presId="urn:microsoft.com/office/officeart/2018/2/layout/IconLabelList"/>
    <dgm:cxn modelId="{E494522C-84CC-4FBD-8622-36B589F10FBD}" type="presParOf" srcId="{104925AF-374F-49FA-86C3-5E7A41DC9416}" destId="{D474D7DF-7685-4CE7-8CAC-D580376A77D0}" srcOrd="0" destOrd="0" presId="urn:microsoft.com/office/officeart/2018/2/layout/IconLabelList"/>
    <dgm:cxn modelId="{1C470D27-38F3-4B25-9788-8881D5CC5ED4}" type="presParOf" srcId="{104925AF-374F-49FA-86C3-5E7A41DC9416}" destId="{F9B39691-D12A-45E5-B5C2-9D6B19799523}" srcOrd="1" destOrd="0" presId="urn:microsoft.com/office/officeart/2018/2/layout/IconLabelList"/>
    <dgm:cxn modelId="{91EC2FC6-0F4F-4CFC-B386-4CC45AB29F2D}" type="presParOf" srcId="{104925AF-374F-49FA-86C3-5E7A41DC9416}" destId="{E6D38AC3-768A-4E9A-90F6-3AE79BC37FCC}" srcOrd="2" destOrd="0" presId="urn:microsoft.com/office/officeart/2018/2/layout/IconLabelList"/>
    <dgm:cxn modelId="{261B27DC-5B6A-44ED-B5FC-5323EC659219}" type="presParOf" srcId="{6D1F777E-AF52-409E-9027-427A98B63C93}" destId="{9BA769E9-7572-4287-AA58-90EBFF80F59D}" srcOrd="3" destOrd="0" presId="urn:microsoft.com/office/officeart/2018/2/layout/IconLabelList"/>
    <dgm:cxn modelId="{1652C29E-136D-4CAA-9F98-861FE358EDDA}" type="presParOf" srcId="{6D1F777E-AF52-409E-9027-427A98B63C93}" destId="{5E9C3CCB-6D96-4916-808D-180082308D41}" srcOrd="4" destOrd="0" presId="urn:microsoft.com/office/officeart/2018/2/layout/IconLabelList"/>
    <dgm:cxn modelId="{E365E7A1-C556-40F5-8126-FCF202C36EDD}" type="presParOf" srcId="{5E9C3CCB-6D96-4916-808D-180082308D41}" destId="{B294F42D-3947-445F-89F6-83C9534B2C23}" srcOrd="0" destOrd="0" presId="urn:microsoft.com/office/officeart/2018/2/layout/IconLabelList"/>
    <dgm:cxn modelId="{EDD262CF-8F97-4759-86EE-A37002457932}" type="presParOf" srcId="{5E9C3CCB-6D96-4916-808D-180082308D41}" destId="{0066CC16-B471-4796-9CFE-99B1C7A46B11}" srcOrd="1" destOrd="0" presId="urn:microsoft.com/office/officeart/2018/2/layout/IconLabelList"/>
    <dgm:cxn modelId="{B378BDD8-3925-45E7-B5EB-673A2DE8BF2B}" type="presParOf" srcId="{5E9C3CCB-6D96-4916-808D-180082308D41}" destId="{4CAD06C2-1B39-422E-B252-20B0268AE1E3}" srcOrd="2" destOrd="0" presId="urn:microsoft.com/office/officeart/2018/2/layout/IconLabelList"/>
    <dgm:cxn modelId="{3AF0A778-E395-4986-85CC-25AD107A0BF8}" type="presParOf" srcId="{6D1F777E-AF52-409E-9027-427A98B63C93}" destId="{0A8ADBFD-30F0-4235-9CFC-B91879792976}" srcOrd="5" destOrd="0" presId="urn:microsoft.com/office/officeart/2018/2/layout/IconLabelList"/>
    <dgm:cxn modelId="{FED8D1BF-7230-4632-B1A6-E81903B2D799}" type="presParOf" srcId="{6D1F777E-AF52-409E-9027-427A98B63C93}" destId="{696FC939-ED0B-4A87-91C4-651925842231}" srcOrd="6" destOrd="0" presId="urn:microsoft.com/office/officeart/2018/2/layout/IconLabelList"/>
    <dgm:cxn modelId="{D2D4EBD2-8544-43B2-966D-FB4C563B1F76}" type="presParOf" srcId="{696FC939-ED0B-4A87-91C4-651925842231}" destId="{BD22D9A5-7F31-4E8C-83E7-1D26BAA4E795}" srcOrd="0" destOrd="0" presId="urn:microsoft.com/office/officeart/2018/2/layout/IconLabelList"/>
    <dgm:cxn modelId="{F8D6D8EC-A5B7-4E8D-B7D7-A3BD81D72EA7}" type="presParOf" srcId="{696FC939-ED0B-4A87-91C4-651925842231}" destId="{E40E1915-F6FC-4F21-87E4-38303B1809F6}" srcOrd="1" destOrd="0" presId="urn:microsoft.com/office/officeart/2018/2/layout/IconLabelList"/>
    <dgm:cxn modelId="{1AC92D3B-C458-4F6C-9A8E-012090E5EFA2}" type="presParOf" srcId="{696FC939-ED0B-4A87-91C4-651925842231}" destId="{B5D6FCBE-D73F-4EC9-9B92-ECF538554FE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75D193-C393-4EE0-9904-17A7430E0049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3140023-1C5A-4756-B925-0EE82464069C}">
      <dgm:prSet/>
      <dgm:spPr/>
      <dgm:t>
        <a:bodyPr/>
        <a:lstStyle/>
        <a:p>
          <a:r>
            <a:rPr lang="en-US" dirty="0"/>
            <a:t>Reset</a:t>
          </a:r>
        </a:p>
      </dgm:t>
    </dgm:pt>
    <dgm:pt modelId="{74624D6B-A89F-43FD-8A56-61552360B9E8}" type="parTrans" cxnId="{E179C0BD-B3AC-4830-B729-49C1139CC8DD}">
      <dgm:prSet/>
      <dgm:spPr/>
      <dgm:t>
        <a:bodyPr/>
        <a:lstStyle/>
        <a:p>
          <a:endParaRPr lang="en-US"/>
        </a:p>
      </dgm:t>
    </dgm:pt>
    <dgm:pt modelId="{30487D33-BBC4-4FD9-8472-27B27BA7F7AF}" type="sibTrans" cxnId="{E179C0BD-B3AC-4830-B729-49C1139CC8DD}">
      <dgm:prSet/>
      <dgm:spPr/>
      <dgm:t>
        <a:bodyPr/>
        <a:lstStyle/>
        <a:p>
          <a:endParaRPr lang="en-US"/>
        </a:p>
      </dgm:t>
    </dgm:pt>
    <dgm:pt modelId="{3D8987CE-976C-42A9-8405-A5E4C1EA06E5}">
      <dgm:prSet/>
      <dgm:spPr/>
      <dgm:t>
        <a:bodyPr/>
        <a:lstStyle/>
        <a:p>
          <a:r>
            <a:rPr lang="en-US" dirty="0"/>
            <a:t>Reset “VALUE DELIVERY” from fabrication industry </a:t>
          </a:r>
        </a:p>
      </dgm:t>
    </dgm:pt>
    <dgm:pt modelId="{65F6F27C-9F24-4914-8BE4-752CF908F9C3}" type="parTrans" cxnId="{0EAB1C9D-EC73-4052-A4E2-3A6876A3B0F9}">
      <dgm:prSet/>
      <dgm:spPr/>
      <dgm:t>
        <a:bodyPr/>
        <a:lstStyle/>
        <a:p>
          <a:endParaRPr lang="en-US"/>
        </a:p>
      </dgm:t>
    </dgm:pt>
    <dgm:pt modelId="{B0B8B2D5-978B-48E8-BD55-ACB9C1F3B5FF}" type="sibTrans" cxnId="{0EAB1C9D-EC73-4052-A4E2-3A6876A3B0F9}">
      <dgm:prSet/>
      <dgm:spPr/>
      <dgm:t>
        <a:bodyPr/>
        <a:lstStyle/>
        <a:p>
          <a:endParaRPr lang="en-US"/>
        </a:p>
      </dgm:t>
    </dgm:pt>
    <dgm:pt modelId="{A029B371-FED4-4AF4-B224-E1DDA390E101}">
      <dgm:prSet/>
      <dgm:spPr/>
      <dgm:t>
        <a:bodyPr/>
        <a:lstStyle/>
        <a:p>
          <a:r>
            <a:rPr lang="en-US" dirty="0"/>
            <a:t>Popularize</a:t>
          </a:r>
        </a:p>
      </dgm:t>
    </dgm:pt>
    <dgm:pt modelId="{C0C27F51-7D4F-4768-81E2-3E6F20076A7B}" type="parTrans" cxnId="{70DDD320-7944-4319-BD11-4E4D9602176F}">
      <dgm:prSet/>
      <dgm:spPr/>
      <dgm:t>
        <a:bodyPr/>
        <a:lstStyle/>
        <a:p>
          <a:endParaRPr lang="en-US"/>
        </a:p>
      </dgm:t>
    </dgm:pt>
    <dgm:pt modelId="{1CFF090F-BCE9-4063-9428-A64161CFBBCB}" type="sibTrans" cxnId="{70DDD320-7944-4319-BD11-4E4D9602176F}">
      <dgm:prSet/>
      <dgm:spPr/>
      <dgm:t>
        <a:bodyPr/>
        <a:lstStyle/>
        <a:p>
          <a:endParaRPr lang="en-US"/>
        </a:p>
      </dgm:t>
    </dgm:pt>
    <dgm:pt modelId="{F2018D33-D47B-441C-8D89-AB2903FE823B}">
      <dgm:prSet/>
      <dgm:spPr/>
      <dgm:t>
        <a:bodyPr/>
        <a:lstStyle/>
        <a:p>
          <a:r>
            <a:rPr lang="en-US" dirty="0"/>
            <a:t>Popularize application of steel in construction </a:t>
          </a:r>
        </a:p>
      </dgm:t>
    </dgm:pt>
    <dgm:pt modelId="{9DF05FD2-E25A-49D8-A870-E1F28B6D9AF4}" type="parTrans" cxnId="{02C72D81-D66B-46A5-8865-73C803FD3336}">
      <dgm:prSet/>
      <dgm:spPr/>
      <dgm:t>
        <a:bodyPr/>
        <a:lstStyle/>
        <a:p>
          <a:endParaRPr lang="en-US"/>
        </a:p>
      </dgm:t>
    </dgm:pt>
    <dgm:pt modelId="{603A7F05-5EDE-492E-BA42-527F33AD86D8}" type="sibTrans" cxnId="{02C72D81-D66B-46A5-8865-73C803FD3336}">
      <dgm:prSet/>
      <dgm:spPr/>
      <dgm:t>
        <a:bodyPr/>
        <a:lstStyle/>
        <a:p>
          <a:endParaRPr lang="en-US"/>
        </a:p>
      </dgm:t>
    </dgm:pt>
    <dgm:pt modelId="{008B2767-ADA4-4842-90F8-C2EBE3BC8C7E}">
      <dgm:prSet/>
      <dgm:spPr/>
      <dgm:t>
        <a:bodyPr/>
        <a:lstStyle/>
        <a:p>
          <a:r>
            <a:rPr lang="en-US" dirty="0"/>
            <a:t>Introduce</a:t>
          </a:r>
        </a:p>
      </dgm:t>
    </dgm:pt>
    <dgm:pt modelId="{FC2CA6C8-07C0-4324-A7CF-870B9EDF6D6A}" type="parTrans" cxnId="{6ABB6B2B-5010-4556-93DF-9FDB8735549B}">
      <dgm:prSet/>
      <dgm:spPr/>
      <dgm:t>
        <a:bodyPr/>
        <a:lstStyle/>
        <a:p>
          <a:endParaRPr lang="en-US"/>
        </a:p>
      </dgm:t>
    </dgm:pt>
    <dgm:pt modelId="{4CBFDC82-6286-4400-BC7F-11A555F1F76F}" type="sibTrans" cxnId="{6ABB6B2B-5010-4556-93DF-9FDB8735549B}">
      <dgm:prSet/>
      <dgm:spPr/>
      <dgm:t>
        <a:bodyPr/>
        <a:lstStyle/>
        <a:p>
          <a:endParaRPr lang="en-US"/>
        </a:p>
      </dgm:t>
    </dgm:pt>
    <dgm:pt modelId="{41D327B6-B4D4-4AE3-829C-2B74CB095C5F}">
      <dgm:prSet/>
      <dgm:spPr/>
      <dgm:t>
        <a:bodyPr/>
        <a:lstStyle/>
        <a:p>
          <a:r>
            <a:rPr lang="en-US" dirty="0"/>
            <a:t>Introduce efficiency and speedy delivery from fabrication industry </a:t>
          </a:r>
        </a:p>
      </dgm:t>
    </dgm:pt>
    <dgm:pt modelId="{EB3222BB-74F5-43F9-A0F7-210966666721}" type="parTrans" cxnId="{D7757AC8-EEBD-4BFD-B7AA-1BC0F0B7C94A}">
      <dgm:prSet/>
      <dgm:spPr/>
      <dgm:t>
        <a:bodyPr/>
        <a:lstStyle/>
        <a:p>
          <a:endParaRPr lang="en-US"/>
        </a:p>
      </dgm:t>
    </dgm:pt>
    <dgm:pt modelId="{8AF25263-B6B7-404B-A5D2-2DFFB2C73B4C}" type="sibTrans" cxnId="{D7757AC8-EEBD-4BFD-B7AA-1BC0F0B7C94A}">
      <dgm:prSet/>
      <dgm:spPr/>
      <dgm:t>
        <a:bodyPr/>
        <a:lstStyle/>
        <a:p>
          <a:endParaRPr lang="en-US"/>
        </a:p>
      </dgm:t>
    </dgm:pt>
    <dgm:pt modelId="{966394EF-0A41-47C9-9C8C-41A10F648D32}">
      <dgm:prSet/>
      <dgm:spPr/>
      <dgm:t>
        <a:bodyPr/>
        <a:lstStyle/>
        <a:p>
          <a:r>
            <a:rPr lang="en-US" dirty="0"/>
            <a:t>Redefine</a:t>
          </a:r>
        </a:p>
      </dgm:t>
    </dgm:pt>
    <dgm:pt modelId="{2AB3F8A9-720E-49E8-8EA2-7F656CFA609E}" type="parTrans" cxnId="{BB93CF81-685D-4E1F-926F-1C7D70AB89D6}">
      <dgm:prSet/>
      <dgm:spPr/>
      <dgm:t>
        <a:bodyPr/>
        <a:lstStyle/>
        <a:p>
          <a:endParaRPr lang="en-US"/>
        </a:p>
      </dgm:t>
    </dgm:pt>
    <dgm:pt modelId="{0F552280-F996-4632-A98B-4CF95F6C7836}" type="sibTrans" cxnId="{BB93CF81-685D-4E1F-926F-1C7D70AB89D6}">
      <dgm:prSet/>
      <dgm:spPr/>
      <dgm:t>
        <a:bodyPr/>
        <a:lstStyle/>
        <a:p>
          <a:endParaRPr lang="en-US"/>
        </a:p>
      </dgm:t>
    </dgm:pt>
    <dgm:pt modelId="{E5B257F5-9243-4698-9371-59E2FB63C7BD}">
      <dgm:prSet/>
      <dgm:spPr/>
      <dgm:t>
        <a:bodyPr/>
        <a:lstStyle/>
        <a:p>
          <a:r>
            <a:rPr lang="en-US" dirty="0"/>
            <a:t>Redefine the boundaries between customers and suppliers </a:t>
          </a:r>
        </a:p>
      </dgm:t>
    </dgm:pt>
    <dgm:pt modelId="{2AB31A56-E8E2-4C8F-AB5E-E483D6CC4818}" type="parTrans" cxnId="{56069D04-2FC7-4603-A0B5-E8972587D98D}">
      <dgm:prSet/>
      <dgm:spPr/>
      <dgm:t>
        <a:bodyPr/>
        <a:lstStyle/>
        <a:p>
          <a:endParaRPr lang="en-US"/>
        </a:p>
      </dgm:t>
    </dgm:pt>
    <dgm:pt modelId="{5819194B-6B5D-44D4-9795-E0D38BEA4EC6}" type="sibTrans" cxnId="{56069D04-2FC7-4603-A0B5-E8972587D98D}">
      <dgm:prSet/>
      <dgm:spPr/>
      <dgm:t>
        <a:bodyPr/>
        <a:lstStyle/>
        <a:p>
          <a:endParaRPr lang="en-US"/>
        </a:p>
      </dgm:t>
    </dgm:pt>
    <dgm:pt modelId="{BB9FB0A6-746F-4B0E-92D7-ABF51D52536E}">
      <dgm:prSet/>
      <dgm:spPr/>
      <dgm:t>
        <a:bodyPr/>
        <a:lstStyle/>
        <a:p>
          <a:r>
            <a:rPr lang="en-US" dirty="0"/>
            <a:t>Improve</a:t>
          </a:r>
        </a:p>
      </dgm:t>
    </dgm:pt>
    <dgm:pt modelId="{8922247A-1D4F-4644-8C7C-02DCBEE478F5}" type="parTrans" cxnId="{63ECA98D-9EE0-4F8D-AD84-61AE74DDB061}">
      <dgm:prSet/>
      <dgm:spPr/>
      <dgm:t>
        <a:bodyPr/>
        <a:lstStyle/>
        <a:p>
          <a:endParaRPr lang="en-US"/>
        </a:p>
      </dgm:t>
    </dgm:pt>
    <dgm:pt modelId="{965A64CF-84C4-4F5B-924B-F4D65DC88C4C}" type="sibTrans" cxnId="{63ECA98D-9EE0-4F8D-AD84-61AE74DDB061}">
      <dgm:prSet/>
      <dgm:spPr/>
      <dgm:t>
        <a:bodyPr/>
        <a:lstStyle/>
        <a:p>
          <a:endParaRPr lang="en-US"/>
        </a:p>
      </dgm:t>
    </dgm:pt>
    <dgm:pt modelId="{20C391F3-CF3E-4B83-9E61-50A4D156123E}">
      <dgm:prSet/>
      <dgm:spPr/>
      <dgm:t>
        <a:bodyPr/>
        <a:lstStyle/>
        <a:p>
          <a:r>
            <a:rPr lang="en-US" dirty="0"/>
            <a:t>Improve the image of fabrication industry as reliable and dependable </a:t>
          </a:r>
        </a:p>
      </dgm:t>
    </dgm:pt>
    <dgm:pt modelId="{98D10FC7-3B1F-4B0A-B4A6-FD05F3945FC2}" type="parTrans" cxnId="{48BCEC55-1581-4218-950D-9EE0BFEEDE41}">
      <dgm:prSet/>
      <dgm:spPr/>
      <dgm:t>
        <a:bodyPr/>
        <a:lstStyle/>
        <a:p>
          <a:endParaRPr lang="en-US"/>
        </a:p>
      </dgm:t>
    </dgm:pt>
    <dgm:pt modelId="{D7A327D0-6BDC-4CC3-93BF-2E07BCED97EB}" type="sibTrans" cxnId="{48BCEC55-1581-4218-950D-9EE0BFEEDE41}">
      <dgm:prSet/>
      <dgm:spPr/>
      <dgm:t>
        <a:bodyPr/>
        <a:lstStyle/>
        <a:p>
          <a:endParaRPr lang="en-US"/>
        </a:p>
      </dgm:t>
    </dgm:pt>
    <dgm:pt modelId="{85056F93-A481-4137-AFCE-5CC986C2ABB9}" type="pres">
      <dgm:prSet presAssocID="{0575D193-C393-4EE0-9904-17A7430E0049}" presName="Name0" presStyleCnt="0">
        <dgm:presLayoutVars>
          <dgm:dir/>
          <dgm:animLvl val="lvl"/>
          <dgm:resizeHandles val="exact"/>
        </dgm:presLayoutVars>
      </dgm:prSet>
      <dgm:spPr/>
    </dgm:pt>
    <dgm:pt modelId="{E6CB4D8C-03EA-48FD-9C91-5C8C50D18BDA}" type="pres">
      <dgm:prSet presAssocID="{53140023-1C5A-4756-B925-0EE82464069C}" presName="composite" presStyleCnt="0"/>
      <dgm:spPr/>
    </dgm:pt>
    <dgm:pt modelId="{05662268-6E12-4CE5-8BA1-00831A79FA93}" type="pres">
      <dgm:prSet presAssocID="{53140023-1C5A-4756-B925-0EE82464069C}" presName="parTx" presStyleLbl="alignNode1" presStyleIdx="0" presStyleCnt="5">
        <dgm:presLayoutVars>
          <dgm:chMax val="0"/>
          <dgm:chPref val="0"/>
        </dgm:presLayoutVars>
      </dgm:prSet>
      <dgm:spPr/>
    </dgm:pt>
    <dgm:pt modelId="{6C64E031-EEB7-45AC-9C1D-559E13EB81B2}" type="pres">
      <dgm:prSet presAssocID="{53140023-1C5A-4756-B925-0EE82464069C}" presName="desTx" presStyleLbl="alignAccFollowNode1" presStyleIdx="0" presStyleCnt="5">
        <dgm:presLayoutVars/>
      </dgm:prSet>
      <dgm:spPr/>
    </dgm:pt>
    <dgm:pt modelId="{30905BB4-D149-430A-8793-16D717114EE6}" type="pres">
      <dgm:prSet presAssocID="{30487D33-BBC4-4FD9-8472-27B27BA7F7AF}" presName="space" presStyleCnt="0"/>
      <dgm:spPr/>
    </dgm:pt>
    <dgm:pt modelId="{FC0966A2-009C-485D-A97F-9E6DD086CF71}" type="pres">
      <dgm:prSet presAssocID="{A029B371-FED4-4AF4-B224-E1DDA390E101}" presName="composite" presStyleCnt="0"/>
      <dgm:spPr/>
    </dgm:pt>
    <dgm:pt modelId="{D868B3D6-E516-4721-A2D8-4A030482EB20}" type="pres">
      <dgm:prSet presAssocID="{A029B371-FED4-4AF4-B224-E1DDA390E101}" presName="parTx" presStyleLbl="alignNode1" presStyleIdx="1" presStyleCnt="5">
        <dgm:presLayoutVars>
          <dgm:chMax val="0"/>
          <dgm:chPref val="0"/>
        </dgm:presLayoutVars>
      </dgm:prSet>
      <dgm:spPr/>
    </dgm:pt>
    <dgm:pt modelId="{06C4F733-DD46-40AE-8A2C-4858D259226C}" type="pres">
      <dgm:prSet presAssocID="{A029B371-FED4-4AF4-B224-E1DDA390E101}" presName="desTx" presStyleLbl="alignAccFollowNode1" presStyleIdx="1" presStyleCnt="5">
        <dgm:presLayoutVars/>
      </dgm:prSet>
      <dgm:spPr/>
    </dgm:pt>
    <dgm:pt modelId="{7DEB29A1-CF74-4F22-AE1D-6C0507C5FCBD}" type="pres">
      <dgm:prSet presAssocID="{1CFF090F-BCE9-4063-9428-A64161CFBBCB}" presName="space" presStyleCnt="0"/>
      <dgm:spPr/>
    </dgm:pt>
    <dgm:pt modelId="{E3574C0F-B992-45CF-BA6B-934C12E8FF74}" type="pres">
      <dgm:prSet presAssocID="{008B2767-ADA4-4842-90F8-C2EBE3BC8C7E}" presName="composite" presStyleCnt="0"/>
      <dgm:spPr/>
    </dgm:pt>
    <dgm:pt modelId="{200517EB-1903-4114-9AEE-63D0F5354975}" type="pres">
      <dgm:prSet presAssocID="{008B2767-ADA4-4842-90F8-C2EBE3BC8C7E}" presName="parTx" presStyleLbl="alignNode1" presStyleIdx="2" presStyleCnt="5">
        <dgm:presLayoutVars>
          <dgm:chMax val="0"/>
          <dgm:chPref val="0"/>
        </dgm:presLayoutVars>
      </dgm:prSet>
      <dgm:spPr/>
    </dgm:pt>
    <dgm:pt modelId="{ECDB85B3-70AA-4E16-A285-A109F5DBB7E5}" type="pres">
      <dgm:prSet presAssocID="{008B2767-ADA4-4842-90F8-C2EBE3BC8C7E}" presName="desTx" presStyleLbl="alignAccFollowNode1" presStyleIdx="2" presStyleCnt="5">
        <dgm:presLayoutVars/>
      </dgm:prSet>
      <dgm:spPr/>
    </dgm:pt>
    <dgm:pt modelId="{0D567B1A-A969-4E32-BCED-82BCCE9A7629}" type="pres">
      <dgm:prSet presAssocID="{4CBFDC82-6286-4400-BC7F-11A555F1F76F}" presName="space" presStyleCnt="0"/>
      <dgm:spPr/>
    </dgm:pt>
    <dgm:pt modelId="{5726D57C-050C-4E78-B9CA-66E780407AC0}" type="pres">
      <dgm:prSet presAssocID="{966394EF-0A41-47C9-9C8C-41A10F648D32}" presName="composite" presStyleCnt="0"/>
      <dgm:spPr/>
    </dgm:pt>
    <dgm:pt modelId="{B7E1237C-A80C-452B-8FBB-1E28F11D6BD8}" type="pres">
      <dgm:prSet presAssocID="{966394EF-0A41-47C9-9C8C-41A10F648D32}" presName="parTx" presStyleLbl="alignNode1" presStyleIdx="3" presStyleCnt="5">
        <dgm:presLayoutVars>
          <dgm:chMax val="0"/>
          <dgm:chPref val="0"/>
        </dgm:presLayoutVars>
      </dgm:prSet>
      <dgm:spPr/>
    </dgm:pt>
    <dgm:pt modelId="{DF37D81E-67DC-4549-83B2-B978454DF524}" type="pres">
      <dgm:prSet presAssocID="{966394EF-0A41-47C9-9C8C-41A10F648D32}" presName="desTx" presStyleLbl="alignAccFollowNode1" presStyleIdx="3" presStyleCnt="5">
        <dgm:presLayoutVars/>
      </dgm:prSet>
      <dgm:spPr/>
    </dgm:pt>
    <dgm:pt modelId="{601CF15D-B221-4FCE-AC0B-237C5E4937A3}" type="pres">
      <dgm:prSet presAssocID="{0F552280-F996-4632-A98B-4CF95F6C7836}" presName="space" presStyleCnt="0"/>
      <dgm:spPr/>
    </dgm:pt>
    <dgm:pt modelId="{41FD3165-DC31-478E-8220-5FFCA1E29BE6}" type="pres">
      <dgm:prSet presAssocID="{BB9FB0A6-746F-4B0E-92D7-ABF51D52536E}" presName="composite" presStyleCnt="0"/>
      <dgm:spPr/>
    </dgm:pt>
    <dgm:pt modelId="{4F54AA62-55D2-4067-9424-1D249AA2781A}" type="pres">
      <dgm:prSet presAssocID="{BB9FB0A6-746F-4B0E-92D7-ABF51D52536E}" presName="parTx" presStyleLbl="alignNode1" presStyleIdx="4" presStyleCnt="5">
        <dgm:presLayoutVars>
          <dgm:chMax val="0"/>
          <dgm:chPref val="0"/>
        </dgm:presLayoutVars>
      </dgm:prSet>
      <dgm:spPr/>
    </dgm:pt>
    <dgm:pt modelId="{9BFE96DB-A9D2-4922-BCD5-A897232774A2}" type="pres">
      <dgm:prSet presAssocID="{BB9FB0A6-746F-4B0E-92D7-ABF51D52536E}" presName="desTx" presStyleLbl="alignAccFollowNode1" presStyleIdx="4" presStyleCnt="5">
        <dgm:presLayoutVars/>
      </dgm:prSet>
      <dgm:spPr/>
    </dgm:pt>
  </dgm:ptLst>
  <dgm:cxnLst>
    <dgm:cxn modelId="{56069D04-2FC7-4603-A0B5-E8972587D98D}" srcId="{966394EF-0A41-47C9-9C8C-41A10F648D32}" destId="{E5B257F5-9243-4698-9371-59E2FB63C7BD}" srcOrd="0" destOrd="0" parTransId="{2AB31A56-E8E2-4C8F-AB5E-E483D6CC4818}" sibTransId="{5819194B-6B5D-44D4-9795-E0D38BEA4EC6}"/>
    <dgm:cxn modelId="{5632161E-6A88-4BA6-8FC3-3DF206124CC0}" type="presOf" srcId="{E5B257F5-9243-4698-9371-59E2FB63C7BD}" destId="{DF37D81E-67DC-4549-83B2-B978454DF524}" srcOrd="0" destOrd="0" presId="urn:microsoft.com/office/officeart/2016/7/layout/ChevronBlockProcess"/>
    <dgm:cxn modelId="{70DDD320-7944-4319-BD11-4E4D9602176F}" srcId="{0575D193-C393-4EE0-9904-17A7430E0049}" destId="{A029B371-FED4-4AF4-B224-E1DDA390E101}" srcOrd="1" destOrd="0" parTransId="{C0C27F51-7D4F-4768-81E2-3E6F20076A7B}" sibTransId="{1CFF090F-BCE9-4063-9428-A64161CFBBCB}"/>
    <dgm:cxn modelId="{46078D23-35F0-4D7D-BA9F-F48D8F4F05CE}" type="presOf" srcId="{BB9FB0A6-746F-4B0E-92D7-ABF51D52536E}" destId="{4F54AA62-55D2-4067-9424-1D249AA2781A}" srcOrd="0" destOrd="0" presId="urn:microsoft.com/office/officeart/2016/7/layout/ChevronBlockProcess"/>
    <dgm:cxn modelId="{6ABB6B2B-5010-4556-93DF-9FDB8735549B}" srcId="{0575D193-C393-4EE0-9904-17A7430E0049}" destId="{008B2767-ADA4-4842-90F8-C2EBE3BC8C7E}" srcOrd="2" destOrd="0" parTransId="{FC2CA6C8-07C0-4324-A7CF-870B9EDF6D6A}" sibTransId="{4CBFDC82-6286-4400-BC7F-11A555F1F76F}"/>
    <dgm:cxn modelId="{2B591C32-43EB-4F2D-A68D-A04E741E46A7}" type="presOf" srcId="{008B2767-ADA4-4842-90F8-C2EBE3BC8C7E}" destId="{200517EB-1903-4114-9AEE-63D0F5354975}" srcOrd="0" destOrd="0" presId="urn:microsoft.com/office/officeart/2016/7/layout/ChevronBlockProcess"/>
    <dgm:cxn modelId="{8B44CD4A-FB3C-4CBD-8DA8-AA000D736F73}" type="presOf" srcId="{41D327B6-B4D4-4AE3-829C-2B74CB095C5F}" destId="{ECDB85B3-70AA-4E16-A285-A109F5DBB7E5}" srcOrd="0" destOrd="0" presId="urn:microsoft.com/office/officeart/2016/7/layout/ChevronBlockProcess"/>
    <dgm:cxn modelId="{C343954F-D805-4CDE-8CFC-D7FC54C377C2}" type="presOf" srcId="{0575D193-C393-4EE0-9904-17A7430E0049}" destId="{85056F93-A481-4137-AFCE-5CC986C2ABB9}" srcOrd="0" destOrd="0" presId="urn:microsoft.com/office/officeart/2016/7/layout/ChevronBlockProcess"/>
    <dgm:cxn modelId="{48BCEC55-1581-4218-950D-9EE0BFEEDE41}" srcId="{BB9FB0A6-746F-4B0E-92D7-ABF51D52536E}" destId="{20C391F3-CF3E-4B83-9E61-50A4D156123E}" srcOrd="0" destOrd="0" parTransId="{98D10FC7-3B1F-4B0A-B4A6-FD05F3945FC2}" sibTransId="{D7A327D0-6BDC-4CC3-93BF-2E07BCED97EB}"/>
    <dgm:cxn modelId="{21487C78-591A-4C6F-A47D-91EC9FD90728}" type="presOf" srcId="{A029B371-FED4-4AF4-B224-E1DDA390E101}" destId="{D868B3D6-E516-4721-A2D8-4A030482EB20}" srcOrd="0" destOrd="0" presId="urn:microsoft.com/office/officeart/2016/7/layout/ChevronBlockProcess"/>
    <dgm:cxn modelId="{02C72D81-D66B-46A5-8865-73C803FD3336}" srcId="{A029B371-FED4-4AF4-B224-E1DDA390E101}" destId="{F2018D33-D47B-441C-8D89-AB2903FE823B}" srcOrd="0" destOrd="0" parTransId="{9DF05FD2-E25A-49D8-A870-E1F28B6D9AF4}" sibTransId="{603A7F05-5EDE-492E-BA42-527F33AD86D8}"/>
    <dgm:cxn modelId="{BB93CF81-685D-4E1F-926F-1C7D70AB89D6}" srcId="{0575D193-C393-4EE0-9904-17A7430E0049}" destId="{966394EF-0A41-47C9-9C8C-41A10F648D32}" srcOrd="3" destOrd="0" parTransId="{2AB3F8A9-720E-49E8-8EA2-7F656CFA609E}" sibTransId="{0F552280-F996-4632-A98B-4CF95F6C7836}"/>
    <dgm:cxn modelId="{63ECA98D-9EE0-4F8D-AD84-61AE74DDB061}" srcId="{0575D193-C393-4EE0-9904-17A7430E0049}" destId="{BB9FB0A6-746F-4B0E-92D7-ABF51D52536E}" srcOrd="4" destOrd="0" parTransId="{8922247A-1D4F-4644-8C7C-02DCBEE478F5}" sibTransId="{965A64CF-84C4-4F5B-924B-F4D65DC88C4C}"/>
    <dgm:cxn modelId="{85D99B98-1A66-4DD3-8745-123DED454D7D}" type="presOf" srcId="{53140023-1C5A-4756-B925-0EE82464069C}" destId="{05662268-6E12-4CE5-8BA1-00831A79FA93}" srcOrd="0" destOrd="0" presId="urn:microsoft.com/office/officeart/2016/7/layout/ChevronBlockProcess"/>
    <dgm:cxn modelId="{0EAB1C9D-EC73-4052-A4E2-3A6876A3B0F9}" srcId="{53140023-1C5A-4756-B925-0EE82464069C}" destId="{3D8987CE-976C-42A9-8405-A5E4C1EA06E5}" srcOrd="0" destOrd="0" parTransId="{65F6F27C-9F24-4914-8BE4-752CF908F9C3}" sibTransId="{B0B8B2D5-978B-48E8-BD55-ACB9C1F3B5FF}"/>
    <dgm:cxn modelId="{8FBB9EB3-D1D4-46F7-8D3E-DBAE659C3B57}" type="presOf" srcId="{F2018D33-D47B-441C-8D89-AB2903FE823B}" destId="{06C4F733-DD46-40AE-8A2C-4858D259226C}" srcOrd="0" destOrd="0" presId="urn:microsoft.com/office/officeart/2016/7/layout/ChevronBlockProcess"/>
    <dgm:cxn modelId="{E179C0BD-B3AC-4830-B729-49C1139CC8DD}" srcId="{0575D193-C393-4EE0-9904-17A7430E0049}" destId="{53140023-1C5A-4756-B925-0EE82464069C}" srcOrd="0" destOrd="0" parTransId="{74624D6B-A89F-43FD-8A56-61552360B9E8}" sibTransId="{30487D33-BBC4-4FD9-8472-27B27BA7F7AF}"/>
    <dgm:cxn modelId="{D7757AC8-EEBD-4BFD-B7AA-1BC0F0B7C94A}" srcId="{008B2767-ADA4-4842-90F8-C2EBE3BC8C7E}" destId="{41D327B6-B4D4-4AE3-829C-2B74CB095C5F}" srcOrd="0" destOrd="0" parTransId="{EB3222BB-74F5-43F9-A0F7-210966666721}" sibTransId="{8AF25263-B6B7-404B-A5D2-2DFFB2C73B4C}"/>
    <dgm:cxn modelId="{A4109ECF-1DA2-4B8E-AA32-9B8A626195EF}" type="presOf" srcId="{20C391F3-CF3E-4B83-9E61-50A4D156123E}" destId="{9BFE96DB-A9D2-4922-BCD5-A897232774A2}" srcOrd="0" destOrd="0" presId="urn:microsoft.com/office/officeart/2016/7/layout/ChevronBlockProcess"/>
    <dgm:cxn modelId="{53145DD5-AD51-420B-ADD3-607A4FA38846}" type="presOf" srcId="{3D8987CE-976C-42A9-8405-A5E4C1EA06E5}" destId="{6C64E031-EEB7-45AC-9C1D-559E13EB81B2}" srcOrd="0" destOrd="0" presId="urn:microsoft.com/office/officeart/2016/7/layout/ChevronBlockProcess"/>
    <dgm:cxn modelId="{2CF891EF-6EB6-453D-81FA-CBE6E3C5B209}" type="presOf" srcId="{966394EF-0A41-47C9-9C8C-41A10F648D32}" destId="{B7E1237C-A80C-452B-8FBB-1E28F11D6BD8}" srcOrd="0" destOrd="0" presId="urn:microsoft.com/office/officeart/2016/7/layout/ChevronBlockProcess"/>
    <dgm:cxn modelId="{7A4B9349-EB3B-4685-9427-5ED6B6C85848}" type="presParOf" srcId="{85056F93-A481-4137-AFCE-5CC986C2ABB9}" destId="{E6CB4D8C-03EA-48FD-9C91-5C8C50D18BDA}" srcOrd="0" destOrd="0" presId="urn:microsoft.com/office/officeart/2016/7/layout/ChevronBlockProcess"/>
    <dgm:cxn modelId="{44495B60-6A2F-451E-BEF5-15C287ADC0D5}" type="presParOf" srcId="{E6CB4D8C-03EA-48FD-9C91-5C8C50D18BDA}" destId="{05662268-6E12-4CE5-8BA1-00831A79FA93}" srcOrd="0" destOrd="0" presId="urn:microsoft.com/office/officeart/2016/7/layout/ChevronBlockProcess"/>
    <dgm:cxn modelId="{7B1A9574-B16E-4CBD-9CDF-A4394299B472}" type="presParOf" srcId="{E6CB4D8C-03EA-48FD-9C91-5C8C50D18BDA}" destId="{6C64E031-EEB7-45AC-9C1D-559E13EB81B2}" srcOrd="1" destOrd="0" presId="urn:microsoft.com/office/officeart/2016/7/layout/ChevronBlockProcess"/>
    <dgm:cxn modelId="{3A86B2C3-3D84-4C62-AFEE-6CDBB5F27D48}" type="presParOf" srcId="{85056F93-A481-4137-AFCE-5CC986C2ABB9}" destId="{30905BB4-D149-430A-8793-16D717114EE6}" srcOrd="1" destOrd="0" presId="urn:microsoft.com/office/officeart/2016/7/layout/ChevronBlockProcess"/>
    <dgm:cxn modelId="{E0749354-3F78-423B-9F3E-FEBE6253E762}" type="presParOf" srcId="{85056F93-A481-4137-AFCE-5CC986C2ABB9}" destId="{FC0966A2-009C-485D-A97F-9E6DD086CF71}" srcOrd="2" destOrd="0" presId="urn:microsoft.com/office/officeart/2016/7/layout/ChevronBlockProcess"/>
    <dgm:cxn modelId="{C201E7A4-EBE4-41B6-9266-B838326BB9E9}" type="presParOf" srcId="{FC0966A2-009C-485D-A97F-9E6DD086CF71}" destId="{D868B3D6-E516-4721-A2D8-4A030482EB20}" srcOrd="0" destOrd="0" presId="urn:microsoft.com/office/officeart/2016/7/layout/ChevronBlockProcess"/>
    <dgm:cxn modelId="{C790432E-6664-46E4-951A-BEF3FAE0C1AF}" type="presParOf" srcId="{FC0966A2-009C-485D-A97F-9E6DD086CF71}" destId="{06C4F733-DD46-40AE-8A2C-4858D259226C}" srcOrd="1" destOrd="0" presId="urn:microsoft.com/office/officeart/2016/7/layout/ChevronBlockProcess"/>
    <dgm:cxn modelId="{99543D23-E7C1-4D8A-B62E-043002079B7B}" type="presParOf" srcId="{85056F93-A481-4137-AFCE-5CC986C2ABB9}" destId="{7DEB29A1-CF74-4F22-AE1D-6C0507C5FCBD}" srcOrd="3" destOrd="0" presId="urn:microsoft.com/office/officeart/2016/7/layout/ChevronBlockProcess"/>
    <dgm:cxn modelId="{D5858D4E-FBD0-449E-B258-0F8C4C2A2A6C}" type="presParOf" srcId="{85056F93-A481-4137-AFCE-5CC986C2ABB9}" destId="{E3574C0F-B992-45CF-BA6B-934C12E8FF74}" srcOrd="4" destOrd="0" presId="urn:microsoft.com/office/officeart/2016/7/layout/ChevronBlockProcess"/>
    <dgm:cxn modelId="{5C0BB8EF-4ED9-46A9-B57E-6E5738EDBD20}" type="presParOf" srcId="{E3574C0F-B992-45CF-BA6B-934C12E8FF74}" destId="{200517EB-1903-4114-9AEE-63D0F5354975}" srcOrd="0" destOrd="0" presId="urn:microsoft.com/office/officeart/2016/7/layout/ChevronBlockProcess"/>
    <dgm:cxn modelId="{6539E137-86BD-434A-BD6E-1296D13F48C2}" type="presParOf" srcId="{E3574C0F-B992-45CF-BA6B-934C12E8FF74}" destId="{ECDB85B3-70AA-4E16-A285-A109F5DBB7E5}" srcOrd="1" destOrd="0" presId="urn:microsoft.com/office/officeart/2016/7/layout/ChevronBlockProcess"/>
    <dgm:cxn modelId="{E93A70E7-F600-4DE6-9AE3-8672CA601554}" type="presParOf" srcId="{85056F93-A481-4137-AFCE-5CC986C2ABB9}" destId="{0D567B1A-A969-4E32-BCED-82BCCE9A7629}" srcOrd="5" destOrd="0" presId="urn:microsoft.com/office/officeart/2016/7/layout/ChevronBlockProcess"/>
    <dgm:cxn modelId="{F565530D-8C73-47FE-9335-FE4099B36B7C}" type="presParOf" srcId="{85056F93-A481-4137-AFCE-5CC986C2ABB9}" destId="{5726D57C-050C-4E78-B9CA-66E780407AC0}" srcOrd="6" destOrd="0" presId="urn:microsoft.com/office/officeart/2016/7/layout/ChevronBlockProcess"/>
    <dgm:cxn modelId="{300874C2-C8CB-460D-A9C4-36DC0E1CB644}" type="presParOf" srcId="{5726D57C-050C-4E78-B9CA-66E780407AC0}" destId="{B7E1237C-A80C-452B-8FBB-1E28F11D6BD8}" srcOrd="0" destOrd="0" presId="urn:microsoft.com/office/officeart/2016/7/layout/ChevronBlockProcess"/>
    <dgm:cxn modelId="{D401A2FE-9EAF-4408-87C1-26D0A489A984}" type="presParOf" srcId="{5726D57C-050C-4E78-B9CA-66E780407AC0}" destId="{DF37D81E-67DC-4549-83B2-B978454DF524}" srcOrd="1" destOrd="0" presId="urn:microsoft.com/office/officeart/2016/7/layout/ChevronBlockProcess"/>
    <dgm:cxn modelId="{04BB45D0-583D-4F34-954A-C16E2D152E64}" type="presParOf" srcId="{85056F93-A481-4137-AFCE-5CC986C2ABB9}" destId="{601CF15D-B221-4FCE-AC0B-237C5E4937A3}" srcOrd="7" destOrd="0" presId="urn:microsoft.com/office/officeart/2016/7/layout/ChevronBlockProcess"/>
    <dgm:cxn modelId="{51DB7DF2-5B52-4D36-A704-9A00F95567E6}" type="presParOf" srcId="{85056F93-A481-4137-AFCE-5CC986C2ABB9}" destId="{41FD3165-DC31-478E-8220-5FFCA1E29BE6}" srcOrd="8" destOrd="0" presId="urn:microsoft.com/office/officeart/2016/7/layout/ChevronBlockProcess"/>
    <dgm:cxn modelId="{54A55F15-709D-4935-8498-C757C0A1ACD5}" type="presParOf" srcId="{41FD3165-DC31-478E-8220-5FFCA1E29BE6}" destId="{4F54AA62-55D2-4067-9424-1D249AA2781A}" srcOrd="0" destOrd="0" presId="urn:microsoft.com/office/officeart/2016/7/layout/ChevronBlockProcess"/>
    <dgm:cxn modelId="{D323E208-0106-4C4D-B2A1-DBF973353F94}" type="presParOf" srcId="{41FD3165-DC31-478E-8220-5FFCA1E29BE6}" destId="{9BFE96DB-A9D2-4922-BCD5-A897232774A2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53F206-633D-4224-980C-94B85BB9E228}" type="doc">
      <dgm:prSet loTypeId="urn:microsoft.com/office/officeart/2008/layout/VerticalCurvedList#1" loCatId="list" qsTypeId="urn:microsoft.com/office/officeart/2005/8/quickstyle/simple1#5" qsCatId="simple" csTypeId="urn:microsoft.com/office/officeart/2005/8/colors/colorful1#3" csCatId="colorful" phldr="1"/>
      <dgm:spPr/>
    </dgm:pt>
    <dgm:pt modelId="{BC222BE6-0B74-4B39-AA65-E807BF3B397C}">
      <dgm:prSet phldrT="[Text]" custT="1"/>
      <dgm:spPr/>
      <dgm:t>
        <a:bodyPr/>
        <a:lstStyle/>
        <a:p>
          <a:r>
            <a:rPr lang="en-US" sz="2800" b="0" dirty="0">
              <a:latin typeface="+mn-lt"/>
            </a:rPr>
            <a:t>Complete service package to customers from concept to commissioning</a:t>
          </a:r>
          <a:endParaRPr lang="en-IN" sz="2800" b="0" dirty="0">
            <a:latin typeface="+mn-lt"/>
          </a:endParaRPr>
        </a:p>
      </dgm:t>
    </dgm:pt>
    <dgm:pt modelId="{3BFAEE87-94E8-4AB7-8024-56B53EB3CEDD}" type="parTrans" cxnId="{D804C47E-CC47-4A3C-B4BE-8D04E73600A7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1C358266-6A6E-40B6-8161-913669B34357}" type="sibTrans" cxnId="{D804C47E-CC47-4A3C-B4BE-8D04E73600A7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3832C31D-D077-439E-944A-72EF4AFC1C66}">
      <dgm:prSet phldrT="[Text]" custT="1"/>
      <dgm:spPr/>
      <dgm:t>
        <a:bodyPr/>
        <a:lstStyle/>
        <a:p>
          <a:r>
            <a:rPr lang="en-US" sz="2800" b="0" dirty="0">
              <a:latin typeface="+mn-lt"/>
            </a:rPr>
            <a:t>Proximity to Raw Material</a:t>
          </a:r>
          <a:endParaRPr lang="en-IN" sz="2800" b="0" dirty="0">
            <a:latin typeface="+mn-lt"/>
          </a:endParaRPr>
        </a:p>
      </dgm:t>
    </dgm:pt>
    <dgm:pt modelId="{2FEBD7A2-233B-4CC4-BFFF-A978A77CA756}" type="parTrans" cxnId="{AF02650F-4E05-490E-BF39-BF248319EEA5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A0AED2F0-1524-4A0E-A52F-A9FE9101CF64}" type="sibTrans" cxnId="{AF02650F-4E05-490E-BF39-BF248319EEA5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9F5A7A58-79A1-49D0-AD37-CE862A92B38B}">
      <dgm:prSet phldrT="[Text]" custT="1"/>
      <dgm:spPr/>
      <dgm:t>
        <a:bodyPr/>
        <a:lstStyle/>
        <a:p>
          <a:r>
            <a:rPr lang="en-US" sz="2800" b="0" dirty="0">
              <a:latin typeface="+mn-lt"/>
            </a:rPr>
            <a:t>Proven Design &amp; Engineering capability</a:t>
          </a:r>
        </a:p>
      </dgm:t>
    </dgm:pt>
    <dgm:pt modelId="{A88A98B3-5269-43E6-992A-D017ECDFDDC4}" type="parTrans" cxnId="{B0995D99-C81A-49E2-8EB7-3457C9EAB2ED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77AFB424-560E-42A5-BB19-A89DD2A63E69}" type="sibTrans" cxnId="{B0995D99-C81A-49E2-8EB7-3457C9EAB2ED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78D65D1C-19DC-43B3-A75D-D2C2DB514ADD}">
      <dgm:prSet phldrT="[Text]" custT="1"/>
      <dgm:spPr/>
      <dgm:t>
        <a:bodyPr/>
        <a:lstStyle/>
        <a:p>
          <a:r>
            <a:rPr lang="en-US" sz="2800" b="0" dirty="0">
              <a:latin typeface="+mn-lt"/>
            </a:rPr>
            <a:t>High Capital &amp; Labour Productivity</a:t>
          </a:r>
        </a:p>
      </dgm:t>
    </dgm:pt>
    <dgm:pt modelId="{529506B0-B9AC-415E-A251-87AD52E82086}" type="parTrans" cxnId="{DA7A0E5E-1B38-4D79-BDB9-C4262CC6746D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80FA529E-F236-41E3-BF9F-7091E0AE72BA}" type="sibTrans" cxnId="{DA7A0E5E-1B38-4D79-BDB9-C4262CC6746D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AFCFF71B-3AB4-4460-BA86-858C7C48D945}">
      <dgm:prSet phldrT="[Text]" custT="1"/>
      <dgm:spPr/>
      <dgm:t>
        <a:bodyPr/>
        <a:lstStyle/>
        <a:p>
          <a:r>
            <a:rPr lang="en-US" sz="2800" b="0" dirty="0">
              <a:latin typeface="+mn-lt"/>
            </a:rPr>
            <a:t>Competitiveness in delivery period</a:t>
          </a:r>
        </a:p>
      </dgm:t>
    </dgm:pt>
    <dgm:pt modelId="{9EABA383-B62E-4AD8-B7A2-BDCA010D19F2}" type="parTrans" cxnId="{9B799338-2CC4-44F1-B4FE-8FBAD0BB9DE0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C2B0BAA0-BCD4-48C0-BAED-0A460F8C1E6B}" type="sibTrans" cxnId="{9B799338-2CC4-44F1-B4FE-8FBAD0BB9DE0}">
      <dgm:prSet/>
      <dgm:spPr/>
      <dgm:t>
        <a:bodyPr/>
        <a:lstStyle/>
        <a:p>
          <a:endParaRPr lang="en-IN" sz="1400" b="0">
            <a:latin typeface="+mn-lt"/>
          </a:endParaRPr>
        </a:p>
      </dgm:t>
    </dgm:pt>
    <dgm:pt modelId="{3FE9ECC9-A462-48D2-A972-F6C922DCB4C2}">
      <dgm:prSet phldrT="[Text]" custT="1"/>
      <dgm:spPr/>
      <dgm:t>
        <a:bodyPr/>
        <a:lstStyle/>
        <a:p>
          <a:r>
            <a:rPr lang="en-US" sz="2800" b="0" dirty="0">
              <a:latin typeface="+mn-lt"/>
            </a:rPr>
            <a:t>Flawless Quality</a:t>
          </a:r>
        </a:p>
      </dgm:t>
    </dgm:pt>
    <dgm:pt modelId="{6E103794-B72D-4D5E-A170-A06D8C7560AE}" type="parTrans" cxnId="{0D7D81AB-D59C-4EA9-AEE1-467935FBD0C2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4CEE363A-5071-4B8E-AC2C-26D92D8F3888}" type="sibTrans" cxnId="{0D7D81AB-D59C-4EA9-AEE1-467935FBD0C2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47051694-04CE-4932-AB87-1233E4503A30}">
      <dgm:prSet phldrT="[Text]" custT="1"/>
      <dgm:spPr/>
      <dgm:t>
        <a:bodyPr/>
        <a:lstStyle/>
        <a:p>
          <a:r>
            <a:rPr lang="en-US" sz="2800" b="0" dirty="0">
              <a:latin typeface="+mn-lt"/>
            </a:rPr>
            <a:t>End to End Logistics</a:t>
          </a:r>
        </a:p>
      </dgm:t>
    </dgm:pt>
    <dgm:pt modelId="{FB64717B-DFE5-49FF-A3F8-956CC7ACD00B}" type="parTrans" cxnId="{2CF8A942-9145-44E9-92DF-741AE44189EE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65379E1F-D86A-4DE1-BF66-22E5CD4CB14C}" type="sibTrans" cxnId="{2CF8A942-9145-44E9-92DF-741AE44189EE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ACFA8AF1-41AA-4767-815D-4F5C44029309}">
      <dgm:prSet phldrT="[Text]" custT="1"/>
      <dgm:spPr/>
      <dgm:t>
        <a:bodyPr/>
        <a:lstStyle/>
        <a:p>
          <a:endParaRPr lang="en-IN" sz="1400" b="0">
            <a:latin typeface="+mn-lt"/>
          </a:endParaRPr>
        </a:p>
      </dgm:t>
    </dgm:pt>
    <dgm:pt modelId="{CC9CC9A8-CDB7-4D19-B28C-D01586DC54C9}" type="parTrans" cxnId="{0950093E-6DC0-4460-8CEE-1CB3AB19608C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4B095ABC-22D3-4334-9448-2434E52AFC6B}" type="sibTrans" cxnId="{0950093E-6DC0-4460-8CEE-1CB3AB19608C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B5EF2480-1031-45BA-9702-EBAA13B5F435}">
      <dgm:prSet phldrT="[Text]" custT="1"/>
      <dgm:spPr/>
      <dgm:t>
        <a:bodyPr/>
        <a:lstStyle/>
        <a:p>
          <a:endParaRPr lang="en-IN" sz="1400" b="0">
            <a:latin typeface="+mn-lt"/>
          </a:endParaRPr>
        </a:p>
      </dgm:t>
    </dgm:pt>
    <dgm:pt modelId="{2D46E126-F48F-4905-969F-9BC323AF47E1}" type="parTrans" cxnId="{E40F2D0B-FA21-4856-ACBF-73E9B8A03C96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1F1ED47B-B416-415E-8543-AA6ADCEC5A90}" type="sibTrans" cxnId="{E40F2D0B-FA21-4856-ACBF-73E9B8A03C96}">
      <dgm:prSet/>
      <dgm:spPr/>
      <dgm:t>
        <a:bodyPr/>
        <a:lstStyle/>
        <a:p>
          <a:endParaRPr lang="en-US" sz="1400" b="0">
            <a:latin typeface="+mn-lt"/>
          </a:endParaRPr>
        </a:p>
      </dgm:t>
    </dgm:pt>
    <dgm:pt modelId="{B42806BE-E194-46D5-BA88-58D27A1AD71A}" type="pres">
      <dgm:prSet presAssocID="{BC53F206-633D-4224-980C-94B85BB9E228}" presName="Name0" presStyleCnt="0">
        <dgm:presLayoutVars>
          <dgm:chMax val="7"/>
          <dgm:chPref val="7"/>
          <dgm:dir/>
        </dgm:presLayoutVars>
      </dgm:prSet>
      <dgm:spPr/>
    </dgm:pt>
    <dgm:pt modelId="{EF41FBB0-9FC4-4579-8CDD-494814AB1CB9}" type="pres">
      <dgm:prSet presAssocID="{BC53F206-633D-4224-980C-94B85BB9E228}" presName="Name1" presStyleCnt="0"/>
      <dgm:spPr/>
    </dgm:pt>
    <dgm:pt modelId="{8F3E4647-54D0-48FD-AF98-4AB0469B2153}" type="pres">
      <dgm:prSet presAssocID="{BC53F206-633D-4224-980C-94B85BB9E228}" presName="cycle" presStyleCnt="0"/>
      <dgm:spPr/>
    </dgm:pt>
    <dgm:pt modelId="{19FD892F-BAD8-4D78-B59F-DFADA1F09902}" type="pres">
      <dgm:prSet presAssocID="{BC53F206-633D-4224-980C-94B85BB9E228}" presName="srcNode" presStyleLbl="node1" presStyleIdx="0" presStyleCnt="7"/>
      <dgm:spPr/>
    </dgm:pt>
    <dgm:pt modelId="{98C1E397-29E9-49FC-97F6-BDE4286DBD79}" type="pres">
      <dgm:prSet presAssocID="{BC53F206-633D-4224-980C-94B85BB9E228}" presName="conn" presStyleLbl="parChTrans1D2" presStyleIdx="0" presStyleCnt="1"/>
      <dgm:spPr/>
    </dgm:pt>
    <dgm:pt modelId="{617FBF05-4922-4AA3-AE27-378BADEA79E4}" type="pres">
      <dgm:prSet presAssocID="{BC53F206-633D-4224-980C-94B85BB9E228}" presName="extraNode" presStyleLbl="node1" presStyleIdx="0" presStyleCnt="7"/>
      <dgm:spPr/>
    </dgm:pt>
    <dgm:pt modelId="{80BA5118-D47B-43DB-9C25-5A1CB35E7019}" type="pres">
      <dgm:prSet presAssocID="{BC53F206-633D-4224-980C-94B85BB9E228}" presName="dstNode" presStyleLbl="node1" presStyleIdx="0" presStyleCnt="7"/>
      <dgm:spPr/>
    </dgm:pt>
    <dgm:pt modelId="{DA7FE09F-7646-4AAB-BEBE-ECAF331E7A32}" type="pres">
      <dgm:prSet presAssocID="{BC222BE6-0B74-4B39-AA65-E807BF3B397C}" presName="text_1" presStyleLbl="node1" presStyleIdx="0" presStyleCnt="7">
        <dgm:presLayoutVars>
          <dgm:bulletEnabled val="1"/>
        </dgm:presLayoutVars>
      </dgm:prSet>
      <dgm:spPr/>
    </dgm:pt>
    <dgm:pt modelId="{9BE71418-2321-4799-9488-152E98339A2B}" type="pres">
      <dgm:prSet presAssocID="{BC222BE6-0B74-4B39-AA65-E807BF3B397C}" presName="accent_1" presStyleCnt="0"/>
      <dgm:spPr/>
    </dgm:pt>
    <dgm:pt modelId="{212361D6-136B-4E2B-B421-F756FEBE92F1}" type="pres">
      <dgm:prSet presAssocID="{BC222BE6-0B74-4B39-AA65-E807BF3B397C}" presName="accentRepeatNode" presStyleLbl="solidFgAcc1" presStyleIdx="0" presStyleCnt="7" custLinFactX="-67304" custLinFactY="-25479" custLinFactNeighborX="-100000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51E7CC6-CD41-4D1A-B2E8-7165ADA6579A}" type="pres">
      <dgm:prSet presAssocID="{3832C31D-D077-439E-944A-72EF4AFC1C66}" presName="text_2" presStyleLbl="node1" presStyleIdx="1" presStyleCnt="7">
        <dgm:presLayoutVars>
          <dgm:bulletEnabled val="1"/>
        </dgm:presLayoutVars>
      </dgm:prSet>
      <dgm:spPr/>
    </dgm:pt>
    <dgm:pt modelId="{DE08B159-39E6-4C2D-B742-821456DC90BA}" type="pres">
      <dgm:prSet presAssocID="{3832C31D-D077-439E-944A-72EF4AFC1C66}" presName="accent_2" presStyleCnt="0"/>
      <dgm:spPr/>
    </dgm:pt>
    <dgm:pt modelId="{AF083C0B-0FF0-4FF0-A02A-3FABA641856B}" type="pres">
      <dgm:prSet presAssocID="{3832C31D-D077-439E-944A-72EF4AFC1C66}" presName="accentRepeatNode" presStyleLbl="solidFgAcc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FDD0F10-FD7E-4AB1-9988-BEDDAFCF446C}" type="pres">
      <dgm:prSet presAssocID="{9F5A7A58-79A1-49D0-AD37-CE862A92B38B}" presName="text_3" presStyleLbl="node1" presStyleIdx="2" presStyleCnt="7">
        <dgm:presLayoutVars>
          <dgm:bulletEnabled val="1"/>
        </dgm:presLayoutVars>
      </dgm:prSet>
      <dgm:spPr/>
    </dgm:pt>
    <dgm:pt modelId="{BCCD841E-3FF4-474B-AB3E-C408C491F5D6}" type="pres">
      <dgm:prSet presAssocID="{9F5A7A58-79A1-49D0-AD37-CE862A92B38B}" presName="accent_3" presStyleCnt="0"/>
      <dgm:spPr/>
    </dgm:pt>
    <dgm:pt modelId="{BAEDB29C-2B74-49F3-A63C-09EC22C07A9D}" type="pres">
      <dgm:prSet presAssocID="{9F5A7A58-79A1-49D0-AD37-CE862A92B38B}" presName="accentRepeatNode" presStyleLbl="solidFgAcc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4870CA4-C165-4A54-AE7D-E0CD4E247FAD}" type="pres">
      <dgm:prSet presAssocID="{78D65D1C-19DC-43B3-A75D-D2C2DB514ADD}" presName="text_4" presStyleLbl="node1" presStyleIdx="3" presStyleCnt="7">
        <dgm:presLayoutVars>
          <dgm:bulletEnabled val="1"/>
        </dgm:presLayoutVars>
      </dgm:prSet>
      <dgm:spPr/>
    </dgm:pt>
    <dgm:pt modelId="{10BC4888-E0A7-45ED-B2F9-91F4B74C09DF}" type="pres">
      <dgm:prSet presAssocID="{78D65D1C-19DC-43B3-A75D-D2C2DB514ADD}" presName="accent_4" presStyleCnt="0"/>
      <dgm:spPr/>
    </dgm:pt>
    <dgm:pt modelId="{63A88379-43ED-4793-B075-030EF8E7C215}" type="pres">
      <dgm:prSet presAssocID="{78D65D1C-19DC-43B3-A75D-D2C2DB514ADD}" presName="accentRepeatNode" presStyleLbl="solidFgAcc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3C8C1DD-4AAD-4562-958E-A8E400793E03}" type="pres">
      <dgm:prSet presAssocID="{AFCFF71B-3AB4-4460-BA86-858C7C48D945}" presName="text_5" presStyleLbl="node1" presStyleIdx="4" presStyleCnt="7">
        <dgm:presLayoutVars>
          <dgm:bulletEnabled val="1"/>
        </dgm:presLayoutVars>
      </dgm:prSet>
      <dgm:spPr/>
    </dgm:pt>
    <dgm:pt modelId="{B0AE1A60-5128-4107-B460-6EF2FAAAFFC0}" type="pres">
      <dgm:prSet presAssocID="{AFCFF71B-3AB4-4460-BA86-858C7C48D945}" presName="accent_5" presStyleCnt="0"/>
      <dgm:spPr/>
    </dgm:pt>
    <dgm:pt modelId="{379A58DF-BE4F-4702-A163-2DC1312AD478}" type="pres">
      <dgm:prSet presAssocID="{AFCFF71B-3AB4-4460-BA86-858C7C48D945}" presName="accentRepeatNode" presStyleLbl="solidFgAcc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A37BF53E-00F0-4362-B415-97739145114A}" type="pres">
      <dgm:prSet presAssocID="{3FE9ECC9-A462-48D2-A972-F6C922DCB4C2}" presName="text_6" presStyleLbl="node1" presStyleIdx="5" presStyleCnt="7">
        <dgm:presLayoutVars>
          <dgm:bulletEnabled val="1"/>
        </dgm:presLayoutVars>
      </dgm:prSet>
      <dgm:spPr/>
    </dgm:pt>
    <dgm:pt modelId="{86F28C87-D3AC-4593-ADA0-48EE3E19A97D}" type="pres">
      <dgm:prSet presAssocID="{3FE9ECC9-A462-48D2-A972-F6C922DCB4C2}" presName="accent_6" presStyleCnt="0"/>
      <dgm:spPr/>
    </dgm:pt>
    <dgm:pt modelId="{53479996-F1BE-40E6-A461-26CD76C9D64F}" type="pres">
      <dgm:prSet presAssocID="{3FE9ECC9-A462-48D2-A972-F6C922DCB4C2}" presName="accentRepeatNode" presStyleLbl="solidFgAcc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8EB87CE8-CE34-4FB3-8D3B-A5CE4B818460}" type="pres">
      <dgm:prSet presAssocID="{47051694-04CE-4932-AB87-1233E4503A30}" presName="text_7" presStyleLbl="node1" presStyleIdx="6" presStyleCnt="7">
        <dgm:presLayoutVars>
          <dgm:bulletEnabled val="1"/>
        </dgm:presLayoutVars>
      </dgm:prSet>
      <dgm:spPr/>
    </dgm:pt>
    <dgm:pt modelId="{34865D1C-58C6-493E-913B-BB2D1CDF6324}" type="pres">
      <dgm:prSet presAssocID="{47051694-04CE-4932-AB87-1233E4503A30}" presName="accent_7" presStyleCnt="0"/>
      <dgm:spPr/>
    </dgm:pt>
    <dgm:pt modelId="{EAF20238-6E41-4F59-ADA8-EB8ED7C3F799}" type="pres">
      <dgm:prSet presAssocID="{47051694-04CE-4932-AB87-1233E4503A30}" presName="accentRepeatNode" presStyleLbl="solidFgAcc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E40F2D0B-FA21-4856-ACBF-73E9B8A03C96}" srcId="{BC53F206-633D-4224-980C-94B85BB9E228}" destId="{B5EF2480-1031-45BA-9702-EBAA13B5F435}" srcOrd="8" destOrd="0" parTransId="{2D46E126-F48F-4905-969F-9BC323AF47E1}" sibTransId="{1F1ED47B-B416-415E-8543-AA6ADCEC5A90}"/>
    <dgm:cxn modelId="{AF02650F-4E05-490E-BF39-BF248319EEA5}" srcId="{BC53F206-633D-4224-980C-94B85BB9E228}" destId="{3832C31D-D077-439E-944A-72EF4AFC1C66}" srcOrd="1" destOrd="0" parTransId="{2FEBD7A2-233B-4CC4-BFFF-A978A77CA756}" sibTransId="{A0AED2F0-1524-4A0E-A52F-A9FE9101CF64}"/>
    <dgm:cxn modelId="{AAF85612-9B20-4A29-8FB7-AEB2971E4A28}" type="presOf" srcId="{78D65D1C-19DC-43B3-A75D-D2C2DB514ADD}" destId="{A4870CA4-C165-4A54-AE7D-E0CD4E247FAD}" srcOrd="0" destOrd="0" presId="urn:microsoft.com/office/officeart/2008/layout/VerticalCurvedList#1"/>
    <dgm:cxn modelId="{6FE47D17-B72E-4B6C-B45D-6B446F1887D1}" type="presOf" srcId="{BC53F206-633D-4224-980C-94B85BB9E228}" destId="{B42806BE-E194-46D5-BA88-58D27A1AD71A}" srcOrd="0" destOrd="0" presId="urn:microsoft.com/office/officeart/2008/layout/VerticalCurvedList#1"/>
    <dgm:cxn modelId="{B5E9FC25-3DD1-4EFD-A30A-11987283EA6F}" type="presOf" srcId="{9F5A7A58-79A1-49D0-AD37-CE862A92B38B}" destId="{7FDD0F10-FD7E-4AB1-9988-BEDDAFCF446C}" srcOrd="0" destOrd="0" presId="urn:microsoft.com/office/officeart/2008/layout/VerticalCurvedList#1"/>
    <dgm:cxn modelId="{B6DCD82B-4431-4CD8-BF38-1FC9581336AE}" type="presOf" srcId="{3832C31D-D077-439E-944A-72EF4AFC1C66}" destId="{051E7CC6-CD41-4D1A-B2E8-7165ADA6579A}" srcOrd="0" destOrd="0" presId="urn:microsoft.com/office/officeart/2008/layout/VerticalCurvedList#1"/>
    <dgm:cxn modelId="{9ADEBF2D-E2E9-4B6F-9E49-B7FF8688BDEB}" type="presOf" srcId="{AFCFF71B-3AB4-4460-BA86-858C7C48D945}" destId="{13C8C1DD-4AAD-4562-958E-A8E400793E03}" srcOrd="0" destOrd="0" presId="urn:microsoft.com/office/officeart/2008/layout/VerticalCurvedList#1"/>
    <dgm:cxn modelId="{9B799338-2CC4-44F1-B4FE-8FBAD0BB9DE0}" srcId="{BC53F206-633D-4224-980C-94B85BB9E228}" destId="{AFCFF71B-3AB4-4460-BA86-858C7C48D945}" srcOrd="4" destOrd="0" parTransId="{9EABA383-B62E-4AD8-B7A2-BDCA010D19F2}" sibTransId="{C2B0BAA0-BCD4-48C0-BAED-0A460F8C1E6B}"/>
    <dgm:cxn modelId="{0950093E-6DC0-4460-8CEE-1CB3AB19608C}" srcId="{BC53F206-633D-4224-980C-94B85BB9E228}" destId="{ACFA8AF1-41AA-4767-815D-4F5C44029309}" srcOrd="7" destOrd="0" parTransId="{CC9CC9A8-CDB7-4D19-B28C-D01586DC54C9}" sibTransId="{4B095ABC-22D3-4334-9448-2434E52AFC6B}"/>
    <dgm:cxn modelId="{DA7A0E5E-1B38-4D79-BDB9-C4262CC6746D}" srcId="{BC53F206-633D-4224-980C-94B85BB9E228}" destId="{78D65D1C-19DC-43B3-A75D-D2C2DB514ADD}" srcOrd="3" destOrd="0" parTransId="{529506B0-B9AC-415E-A251-87AD52E82086}" sibTransId="{80FA529E-F236-41E3-BF9F-7091E0AE72BA}"/>
    <dgm:cxn modelId="{2CF8A942-9145-44E9-92DF-741AE44189EE}" srcId="{BC53F206-633D-4224-980C-94B85BB9E228}" destId="{47051694-04CE-4932-AB87-1233E4503A30}" srcOrd="6" destOrd="0" parTransId="{FB64717B-DFE5-49FF-A3F8-956CC7ACD00B}" sibTransId="{65379E1F-D86A-4DE1-BF66-22E5CD4CB14C}"/>
    <dgm:cxn modelId="{D804C47E-CC47-4A3C-B4BE-8D04E73600A7}" srcId="{BC53F206-633D-4224-980C-94B85BB9E228}" destId="{BC222BE6-0B74-4B39-AA65-E807BF3B397C}" srcOrd="0" destOrd="0" parTransId="{3BFAEE87-94E8-4AB7-8024-56B53EB3CEDD}" sibTransId="{1C358266-6A6E-40B6-8161-913669B34357}"/>
    <dgm:cxn modelId="{4808268B-969F-4C62-BE2E-7A2C804D9E59}" type="presOf" srcId="{BC222BE6-0B74-4B39-AA65-E807BF3B397C}" destId="{DA7FE09F-7646-4AAB-BEBE-ECAF331E7A32}" srcOrd="0" destOrd="0" presId="urn:microsoft.com/office/officeart/2008/layout/VerticalCurvedList#1"/>
    <dgm:cxn modelId="{B0995D99-C81A-49E2-8EB7-3457C9EAB2ED}" srcId="{BC53F206-633D-4224-980C-94B85BB9E228}" destId="{9F5A7A58-79A1-49D0-AD37-CE862A92B38B}" srcOrd="2" destOrd="0" parTransId="{A88A98B3-5269-43E6-992A-D017ECDFDDC4}" sibTransId="{77AFB424-560E-42A5-BB19-A89DD2A63E69}"/>
    <dgm:cxn modelId="{0D7D81AB-D59C-4EA9-AEE1-467935FBD0C2}" srcId="{BC53F206-633D-4224-980C-94B85BB9E228}" destId="{3FE9ECC9-A462-48D2-A972-F6C922DCB4C2}" srcOrd="5" destOrd="0" parTransId="{6E103794-B72D-4D5E-A170-A06D8C7560AE}" sibTransId="{4CEE363A-5071-4B8E-AC2C-26D92D8F3888}"/>
    <dgm:cxn modelId="{274ABFC4-A993-42F1-8F9C-2D2BBF0A79F3}" type="presOf" srcId="{1C358266-6A6E-40B6-8161-913669B34357}" destId="{98C1E397-29E9-49FC-97F6-BDE4286DBD79}" srcOrd="0" destOrd="0" presId="urn:microsoft.com/office/officeart/2008/layout/VerticalCurvedList#1"/>
    <dgm:cxn modelId="{E7C5D5E6-A3CB-4C19-A795-C2A16F9165F9}" type="presOf" srcId="{3FE9ECC9-A462-48D2-A972-F6C922DCB4C2}" destId="{A37BF53E-00F0-4362-B415-97739145114A}" srcOrd="0" destOrd="0" presId="urn:microsoft.com/office/officeart/2008/layout/VerticalCurvedList#1"/>
    <dgm:cxn modelId="{7ABB15F9-5432-4E4C-8107-E43D3D03507A}" type="presOf" srcId="{47051694-04CE-4932-AB87-1233E4503A30}" destId="{8EB87CE8-CE34-4FB3-8D3B-A5CE4B818460}" srcOrd="0" destOrd="0" presId="urn:microsoft.com/office/officeart/2008/layout/VerticalCurvedList#1"/>
    <dgm:cxn modelId="{A430E2F0-98F4-4D83-8BF8-0E4D75A686DB}" type="presParOf" srcId="{B42806BE-E194-46D5-BA88-58D27A1AD71A}" destId="{EF41FBB0-9FC4-4579-8CDD-494814AB1CB9}" srcOrd="0" destOrd="0" presId="urn:microsoft.com/office/officeart/2008/layout/VerticalCurvedList#1"/>
    <dgm:cxn modelId="{F849ABF0-93DF-44F3-AD53-1F4566D764E8}" type="presParOf" srcId="{EF41FBB0-9FC4-4579-8CDD-494814AB1CB9}" destId="{8F3E4647-54D0-48FD-AF98-4AB0469B2153}" srcOrd="0" destOrd="0" presId="urn:microsoft.com/office/officeart/2008/layout/VerticalCurvedList#1"/>
    <dgm:cxn modelId="{FCCE0895-8CE8-44ED-B9B1-D43B55A261FC}" type="presParOf" srcId="{8F3E4647-54D0-48FD-AF98-4AB0469B2153}" destId="{19FD892F-BAD8-4D78-B59F-DFADA1F09902}" srcOrd="0" destOrd="0" presId="urn:microsoft.com/office/officeart/2008/layout/VerticalCurvedList#1"/>
    <dgm:cxn modelId="{CA99F3C6-772D-409A-AA8B-BF6796B021E1}" type="presParOf" srcId="{8F3E4647-54D0-48FD-AF98-4AB0469B2153}" destId="{98C1E397-29E9-49FC-97F6-BDE4286DBD79}" srcOrd="1" destOrd="0" presId="urn:microsoft.com/office/officeart/2008/layout/VerticalCurvedList#1"/>
    <dgm:cxn modelId="{51770D50-6774-4E0D-A667-4FD1D7B9949E}" type="presParOf" srcId="{8F3E4647-54D0-48FD-AF98-4AB0469B2153}" destId="{617FBF05-4922-4AA3-AE27-378BADEA79E4}" srcOrd="2" destOrd="0" presId="urn:microsoft.com/office/officeart/2008/layout/VerticalCurvedList#1"/>
    <dgm:cxn modelId="{095C0CCB-3D02-4AC8-8606-2A926837FFAB}" type="presParOf" srcId="{8F3E4647-54D0-48FD-AF98-4AB0469B2153}" destId="{80BA5118-D47B-43DB-9C25-5A1CB35E7019}" srcOrd="3" destOrd="0" presId="urn:microsoft.com/office/officeart/2008/layout/VerticalCurvedList#1"/>
    <dgm:cxn modelId="{CD66148F-888B-43F2-A95E-433CC6C8DFE5}" type="presParOf" srcId="{EF41FBB0-9FC4-4579-8CDD-494814AB1CB9}" destId="{DA7FE09F-7646-4AAB-BEBE-ECAF331E7A32}" srcOrd="1" destOrd="0" presId="urn:microsoft.com/office/officeart/2008/layout/VerticalCurvedList#1"/>
    <dgm:cxn modelId="{96E9E9F5-14F7-4D61-BA89-3B1D184A1BB0}" type="presParOf" srcId="{EF41FBB0-9FC4-4579-8CDD-494814AB1CB9}" destId="{9BE71418-2321-4799-9488-152E98339A2B}" srcOrd="2" destOrd="0" presId="urn:microsoft.com/office/officeart/2008/layout/VerticalCurvedList#1"/>
    <dgm:cxn modelId="{44FCD5A9-7977-4674-9A3B-EE55502E394D}" type="presParOf" srcId="{9BE71418-2321-4799-9488-152E98339A2B}" destId="{212361D6-136B-4E2B-B421-F756FEBE92F1}" srcOrd="0" destOrd="0" presId="urn:microsoft.com/office/officeart/2008/layout/VerticalCurvedList#1"/>
    <dgm:cxn modelId="{18235256-4AC0-42D0-8EB6-AB6D08C94E8C}" type="presParOf" srcId="{EF41FBB0-9FC4-4579-8CDD-494814AB1CB9}" destId="{051E7CC6-CD41-4D1A-B2E8-7165ADA6579A}" srcOrd="3" destOrd="0" presId="urn:microsoft.com/office/officeart/2008/layout/VerticalCurvedList#1"/>
    <dgm:cxn modelId="{15FC3637-E5EB-402E-A730-1CA5C05D5BF3}" type="presParOf" srcId="{EF41FBB0-9FC4-4579-8CDD-494814AB1CB9}" destId="{DE08B159-39E6-4C2D-B742-821456DC90BA}" srcOrd="4" destOrd="0" presId="urn:microsoft.com/office/officeart/2008/layout/VerticalCurvedList#1"/>
    <dgm:cxn modelId="{1F33ADE9-5F41-4C5E-8D52-75710927D621}" type="presParOf" srcId="{DE08B159-39E6-4C2D-B742-821456DC90BA}" destId="{AF083C0B-0FF0-4FF0-A02A-3FABA641856B}" srcOrd="0" destOrd="0" presId="urn:microsoft.com/office/officeart/2008/layout/VerticalCurvedList#1"/>
    <dgm:cxn modelId="{010AD364-526D-484D-B74F-91156ED2807D}" type="presParOf" srcId="{EF41FBB0-9FC4-4579-8CDD-494814AB1CB9}" destId="{7FDD0F10-FD7E-4AB1-9988-BEDDAFCF446C}" srcOrd="5" destOrd="0" presId="urn:microsoft.com/office/officeart/2008/layout/VerticalCurvedList#1"/>
    <dgm:cxn modelId="{8FBE9358-B80C-48B9-9CDF-F0497C1ADEF5}" type="presParOf" srcId="{EF41FBB0-9FC4-4579-8CDD-494814AB1CB9}" destId="{BCCD841E-3FF4-474B-AB3E-C408C491F5D6}" srcOrd="6" destOrd="0" presId="urn:microsoft.com/office/officeart/2008/layout/VerticalCurvedList#1"/>
    <dgm:cxn modelId="{2EAB9600-9D82-4C77-85DB-87EBA0440870}" type="presParOf" srcId="{BCCD841E-3FF4-474B-AB3E-C408C491F5D6}" destId="{BAEDB29C-2B74-49F3-A63C-09EC22C07A9D}" srcOrd="0" destOrd="0" presId="urn:microsoft.com/office/officeart/2008/layout/VerticalCurvedList#1"/>
    <dgm:cxn modelId="{2E2FDF68-4442-44A4-9DDE-BB92D775B744}" type="presParOf" srcId="{EF41FBB0-9FC4-4579-8CDD-494814AB1CB9}" destId="{A4870CA4-C165-4A54-AE7D-E0CD4E247FAD}" srcOrd="7" destOrd="0" presId="urn:microsoft.com/office/officeart/2008/layout/VerticalCurvedList#1"/>
    <dgm:cxn modelId="{565DD8C1-6F7F-475F-9B72-2912F8B8DA6E}" type="presParOf" srcId="{EF41FBB0-9FC4-4579-8CDD-494814AB1CB9}" destId="{10BC4888-E0A7-45ED-B2F9-91F4B74C09DF}" srcOrd="8" destOrd="0" presId="urn:microsoft.com/office/officeart/2008/layout/VerticalCurvedList#1"/>
    <dgm:cxn modelId="{BF73EFC3-C698-49D4-84CA-4EBB354940D7}" type="presParOf" srcId="{10BC4888-E0A7-45ED-B2F9-91F4B74C09DF}" destId="{63A88379-43ED-4793-B075-030EF8E7C215}" srcOrd="0" destOrd="0" presId="urn:microsoft.com/office/officeart/2008/layout/VerticalCurvedList#1"/>
    <dgm:cxn modelId="{F7B1C930-3E51-4333-9D53-6B0A1D4FCDAB}" type="presParOf" srcId="{EF41FBB0-9FC4-4579-8CDD-494814AB1CB9}" destId="{13C8C1DD-4AAD-4562-958E-A8E400793E03}" srcOrd="9" destOrd="0" presId="urn:microsoft.com/office/officeart/2008/layout/VerticalCurvedList#1"/>
    <dgm:cxn modelId="{738B8ADA-1BBB-44FB-A80B-3A15562B536E}" type="presParOf" srcId="{EF41FBB0-9FC4-4579-8CDD-494814AB1CB9}" destId="{B0AE1A60-5128-4107-B460-6EF2FAAAFFC0}" srcOrd="10" destOrd="0" presId="urn:microsoft.com/office/officeart/2008/layout/VerticalCurvedList#1"/>
    <dgm:cxn modelId="{0A1156B4-30AA-43CF-9059-E48E1D33280A}" type="presParOf" srcId="{B0AE1A60-5128-4107-B460-6EF2FAAAFFC0}" destId="{379A58DF-BE4F-4702-A163-2DC1312AD478}" srcOrd="0" destOrd="0" presId="urn:microsoft.com/office/officeart/2008/layout/VerticalCurvedList#1"/>
    <dgm:cxn modelId="{15399E07-FE01-4043-9A30-6BBB65F55193}" type="presParOf" srcId="{EF41FBB0-9FC4-4579-8CDD-494814AB1CB9}" destId="{A37BF53E-00F0-4362-B415-97739145114A}" srcOrd="11" destOrd="0" presId="urn:microsoft.com/office/officeart/2008/layout/VerticalCurvedList#1"/>
    <dgm:cxn modelId="{B48D0AA1-4100-4487-A5BF-7481C6B27F41}" type="presParOf" srcId="{EF41FBB0-9FC4-4579-8CDD-494814AB1CB9}" destId="{86F28C87-D3AC-4593-ADA0-48EE3E19A97D}" srcOrd="12" destOrd="0" presId="urn:microsoft.com/office/officeart/2008/layout/VerticalCurvedList#1"/>
    <dgm:cxn modelId="{57843BC3-A832-494F-93CF-EE5BA49715A4}" type="presParOf" srcId="{86F28C87-D3AC-4593-ADA0-48EE3E19A97D}" destId="{53479996-F1BE-40E6-A461-26CD76C9D64F}" srcOrd="0" destOrd="0" presId="urn:microsoft.com/office/officeart/2008/layout/VerticalCurvedList#1"/>
    <dgm:cxn modelId="{C84A5C4D-F20E-4403-9EEA-020F877682E0}" type="presParOf" srcId="{EF41FBB0-9FC4-4579-8CDD-494814AB1CB9}" destId="{8EB87CE8-CE34-4FB3-8D3B-A5CE4B818460}" srcOrd="13" destOrd="0" presId="urn:microsoft.com/office/officeart/2008/layout/VerticalCurvedList#1"/>
    <dgm:cxn modelId="{102A128F-F2F1-45CD-BF75-3CCC3BEA3146}" type="presParOf" srcId="{EF41FBB0-9FC4-4579-8CDD-494814AB1CB9}" destId="{34865D1C-58C6-493E-913B-BB2D1CDF6324}" srcOrd="14" destOrd="0" presId="urn:microsoft.com/office/officeart/2008/layout/VerticalCurvedList#1"/>
    <dgm:cxn modelId="{9B67C4F1-E07A-49B4-875E-B14B6B20C34E}" type="presParOf" srcId="{34865D1C-58C6-493E-913B-BB2D1CDF6324}" destId="{EAF20238-6E41-4F59-ADA8-EB8ED7C3F799}" srcOrd="0" destOrd="0" presId="urn:microsoft.com/office/officeart/2008/layout/VerticalCurvedList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5E0F66-1AAF-41D0-A67D-4D84FCEB0CED}" type="doc">
      <dgm:prSet loTypeId="urn:microsoft.com/office/officeart/2005/8/layout/pList1" loCatId="picture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5B8E4649-50F9-4196-A897-685D11A81350}">
      <dgm:prSet phldrT="[Text]" custT="1"/>
      <dgm:spPr/>
      <dgm:t>
        <a:bodyPr/>
        <a:lstStyle/>
        <a:p>
          <a:r>
            <a:rPr lang="en-IN" sz="1600" b="1" i="0" dirty="0">
              <a:latin typeface="Cambria" panose="02040503050406030204" pitchFamily="18" charset="0"/>
            </a:rPr>
            <a:t>Highrise Buildings &amp; Data </a:t>
          </a:r>
          <a:r>
            <a:rPr lang="en-IN" sz="1600" b="1" i="0" dirty="0" err="1">
              <a:latin typeface="Cambria" panose="02040503050406030204" pitchFamily="18" charset="0"/>
            </a:rPr>
            <a:t>Centers</a:t>
          </a:r>
          <a:endParaRPr lang="en-US" sz="1600" b="1" i="0" dirty="0">
            <a:latin typeface="Cambria" panose="02040503050406030204" pitchFamily="18" charset="0"/>
          </a:endParaRPr>
        </a:p>
      </dgm:t>
    </dgm:pt>
    <dgm:pt modelId="{B8BD2799-042C-4E87-93BD-229BBB87771C}" type="parTrans" cxnId="{63C9A3F5-E2E6-45F6-9198-190D80123E87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501E9238-77C0-4C42-A2BD-F6392DE2E905}" type="sibTrans" cxnId="{63C9A3F5-E2E6-45F6-9198-190D80123E87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80F0ACDB-C211-4B1E-B77B-A3DA1B4B4A3F}">
      <dgm:prSet phldrT="[Text]" custT="1"/>
      <dgm:spPr/>
      <dgm:t>
        <a:bodyPr/>
        <a:lstStyle/>
        <a:p>
          <a:r>
            <a:rPr lang="en-US" sz="1600" b="1" i="0" dirty="0">
              <a:latin typeface="Cambria" panose="02040503050406030204" pitchFamily="18" charset="0"/>
            </a:rPr>
            <a:t>Airports</a:t>
          </a:r>
        </a:p>
      </dgm:t>
    </dgm:pt>
    <dgm:pt modelId="{19952DB2-2DEC-4F88-8884-7085A15B42A7}" type="parTrans" cxnId="{FC642909-DC4F-462A-A315-73DC7B7BD403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C7B3B7DF-39A5-48FE-8B74-7F3CBF5421F9}" type="sibTrans" cxnId="{FC642909-DC4F-462A-A315-73DC7B7BD403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C3D743FA-5D0E-4147-9CEB-A8CCF1F0AB64}">
      <dgm:prSet phldrT="[Text]" custT="1"/>
      <dgm:spPr/>
      <dgm:t>
        <a:bodyPr/>
        <a:lstStyle/>
        <a:p>
          <a:r>
            <a:rPr lang="en-US" sz="1600" b="1" i="0" dirty="0">
              <a:latin typeface="Cambria" panose="02040503050406030204" pitchFamily="18" charset="0"/>
            </a:rPr>
            <a:t>Sports Stadiums</a:t>
          </a:r>
        </a:p>
      </dgm:t>
    </dgm:pt>
    <dgm:pt modelId="{8EF890A1-1044-439D-ABA4-F6C01EEF83C7}" type="parTrans" cxnId="{F521ED1C-DE98-4823-9BAF-CFB934F4C22C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856ED449-5372-4424-9B8D-9ADB7A31E180}" type="sibTrans" cxnId="{F521ED1C-DE98-4823-9BAF-CFB934F4C22C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FE6EB6EF-7071-447F-9A28-FAE86560DD7B}">
      <dgm:prSet phldrT="[Text]" custT="1"/>
      <dgm:spPr/>
      <dgm:t>
        <a:bodyPr/>
        <a:lstStyle/>
        <a:p>
          <a:r>
            <a:rPr lang="en-US" sz="1600" b="1" i="0" dirty="0">
              <a:latin typeface="Cambria" panose="02040503050406030204" pitchFamily="18" charset="0"/>
            </a:rPr>
            <a:t>Bridges, ROBs, Flyovers, Skywalks</a:t>
          </a:r>
        </a:p>
      </dgm:t>
    </dgm:pt>
    <dgm:pt modelId="{48779776-DBC5-4957-88B4-02EE24D20098}" type="parTrans" cxnId="{2960DB98-69C7-4CCF-9E10-22363621A0CD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B9BA38D9-28CD-4F47-B9C1-9A72F62F6D7F}" type="sibTrans" cxnId="{2960DB98-69C7-4CCF-9E10-22363621A0CD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C48982B9-D957-4292-B839-0B27B0D5A3B8}">
      <dgm:prSet phldrT="[Text]" custT="1"/>
      <dgm:spPr/>
      <dgm:t>
        <a:bodyPr/>
        <a:lstStyle/>
        <a:p>
          <a:r>
            <a:rPr lang="en-US" sz="1600" b="1" i="0" dirty="0">
              <a:latin typeface="Cambria" panose="02040503050406030204" pitchFamily="18" charset="0"/>
            </a:rPr>
            <a:t>PEB</a:t>
          </a:r>
        </a:p>
      </dgm:t>
    </dgm:pt>
    <dgm:pt modelId="{DDCCFB4A-1469-4487-954F-D8B117F592B7}" type="parTrans" cxnId="{595A4257-90E9-4E81-9ACB-3CBD5A760EAC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4177EC82-5E79-41DB-948A-A0FD42C654E1}" type="sibTrans" cxnId="{595A4257-90E9-4E81-9ACB-3CBD5A760EAC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90104871-0B9D-462A-88BC-EFC98EDCEF1C}">
      <dgm:prSet phldrT="[Text]" custT="1"/>
      <dgm:spPr/>
      <dgm:t>
        <a:bodyPr/>
        <a:lstStyle/>
        <a:p>
          <a:r>
            <a:rPr lang="en-US" sz="1600" b="1" i="0" dirty="0">
              <a:latin typeface="Cambria" panose="02040503050406030204" pitchFamily="18" charset="0"/>
            </a:rPr>
            <a:t>Hotels &amp; Hospitals</a:t>
          </a:r>
        </a:p>
      </dgm:t>
    </dgm:pt>
    <dgm:pt modelId="{CCFBFB3A-F00D-428D-80F8-A81728B8740C}" type="parTrans" cxnId="{EC9B4306-83B9-4E8E-9092-2071F5B65450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641F4537-9623-4EE0-9B80-79AE6849E5FE}" type="sibTrans" cxnId="{EC9B4306-83B9-4E8E-9092-2071F5B65450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6B0D5045-4F06-4223-BEA9-142F58AB9A77}">
      <dgm:prSet phldrT="[Text]" custT="1"/>
      <dgm:spPr/>
      <dgm:t>
        <a:bodyPr/>
        <a:lstStyle/>
        <a:p>
          <a:r>
            <a:rPr lang="en-IN" sz="1600" b="1" i="0" dirty="0">
              <a:latin typeface="Cambria" panose="02040503050406030204" pitchFamily="18" charset="0"/>
            </a:rPr>
            <a:t>Industrial Infrastructure</a:t>
          </a:r>
          <a:endParaRPr lang="en-US" sz="1600" b="1" i="0" dirty="0">
            <a:latin typeface="Cambria" panose="02040503050406030204" pitchFamily="18" charset="0"/>
          </a:endParaRPr>
        </a:p>
      </dgm:t>
    </dgm:pt>
    <dgm:pt modelId="{3E3F02F1-EABD-4710-B417-6F70224A9C21}" type="parTrans" cxnId="{73F3C656-F587-4DAB-9105-A321DC411F1A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C6194E1B-E255-4B3B-A59F-F62527D8E040}" type="sibTrans" cxnId="{73F3C656-F587-4DAB-9105-A321DC411F1A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42D75D07-18CB-40D7-A3D3-5A4AB4214A12}">
      <dgm:prSet phldrT="[Text]" custT="1"/>
      <dgm:spPr/>
      <dgm:t>
        <a:bodyPr/>
        <a:lstStyle/>
        <a:p>
          <a:r>
            <a:rPr lang="en-IN" sz="1600" b="1" i="0" dirty="0">
              <a:latin typeface="Cambria" panose="02040503050406030204" pitchFamily="18" charset="0"/>
            </a:rPr>
            <a:t>Metro-rail &amp; Mono-rail</a:t>
          </a:r>
          <a:endParaRPr lang="en-US" sz="1600" b="1" i="0" dirty="0">
            <a:latin typeface="Cambria" panose="02040503050406030204" pitchFamily="18" charset="0"/>
          </a:endParaRPr>
        </a:p>
      </dgm:t>
    </dgm:pt>
    <dgm:pt modelId="{82C07FE6-4FB2-4280-803B-73F7A818F6D2}" type="parTrans" cxnId="{0636E72A-9261-4E7C-B21E-8A4595404C35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E7A62ED6-1502-4E71-B33C-E60FD079354D}" type="sibTrans" cxnId="{0636E72A-9261-4E7C-B21E-8A4595404C35}">
      <dgm:prSet/>
      <dgm:spPr/>
      <dgm:t>
        <a:bodyPr/>
        <a:lstStyle/>
        <a:p>
          <a:endParaRPr lang="en-US" i="1">
            <a:latin typeface="Cambria" panose="02040503050406030204" pitchFamily="18" charset="0"/>
          </a:endParaRPr>
        </a:p>
      </dgm:t>
    </dgm:pt>
    <dgm:pt modelId="{C352DBEC-45F8-4F74-AA10-1FAD986076A8}">
      <dgm:prSet phldrT="[Text]" custT="1"/>
      <dgm:spPr/>
      <dgm:t>
        <a:bodyPr/>
        <a:lstStyle/>
        <a:p>
          <a:r>
            <a:rPr lang="en-IN" sz="1600" b="1" i="0" dirty="0">
              <a:latin typeface="Cambria" panose="02040503050406030204" pitchFamily="18" charset="0"/>
            </a:rPr>
            <a:t>Launching Girders</a:t>
          </a:r>
          <a:endParaRPr lang="en-US" sz="1600" b="1" i="0" dirty="0">
            <a:latin typeface="Cambria" panose="02040503050406030204" pitchFamily="18" charset="0"/>
          </a:endParaRPr>
        </a:p>
      </dgm:t>
    </dgm:pt>
    <dgm:pt modelId="{2B40E065-B408-47F3-AD3C-175C0D9863F4}" type="parTrans" cxnId="{A299FB50-BE31-4560-85CC-43F83932221C}">
      <dgm:prSet/>
      <dgm:spPr/>
      <dgm:t>
        <a:bodyPr/>
        <a:lstStyle/>
        <a:p>
          <a:endParaRPr lang="en-IN"/>
        </a:p>
      </dgm:t>
    </dgm:pt>
    <dgm:pt modelId="{FDC6119F-1F7A-4723-878F-C0C2B69CC3B7}" type="sibTrans" cxnId="{A299FB50-BE31-4560-85CC-43F83932221C}">
      <dgm:prSet/>
      <dgm:spPr/>
      <dgm:t>
        <a:bodyPr/>
        <a:lstStyle/>
        <a:p>
          <a:endParaRPr lang="en-IN"/>
        </a:p>
      </dgm:t>
    </dgm:pt>
    <dgm:pt modelId="{93DB8171-EF85-437C-AFF2-7AE0A209C9F5}" type="pres">
      <dgm:prSet presAssocID="{BD5E0F66-1AAF-41D0-A67D-4D84FCEB0CED}" presName="Name0" presStyleCnt="0">
        <dgm:presLayoutVars>
          <dgm:dir/>
          <dgm:resizeHandles val="exact"/>
        </dgm:presLayoutVars>
      </dgm:prSet>
      <dgm:spPr/>
    </dgm:pt>
    <dgm:pt modelId="{7AB4D844-B5F8-472A-B2CF-93CDFBD752C1}" type="pres">
      <dgm:prSet presAssocID="{5B8E4649-50F9-4196-A897-685D11A81350}" presName="compNode" presStyleCnt="0"/>
      <dgm:spPr/>
    </dgm:pt>
    <dgm:pt modelId="{FF6B4A4D-950F-4EB9-B0BD-EA7F38625F6D}" type="pres">
      <dgm:prSet presAssocID="{5B8E4649-50F9-4196-A897-685D11A81350}" presName="pictRect" presStyleLbl="node1" presStyleIdx="0" presStyleCnt="9" custScaleX="97759" custScaleY="156070" custLinFactNeighborY="-43518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EF7251AA-B9F7-41EE-BBFB-8F7E61E8A659}" type="pres">
      <dgm:prSet presAssocID="{5B8E4649-50F9-4196-A897-685D11A81350}" presName="textRect" presStyleLbl="revTx" presStyleIdx="0" presStyleCnt="9" custLinFactNeighborY="-27397">
        <dgm:presLayoutVars>
          <dgm:bulletEnabled val="1"/>
        </dgm:presLayoutVars>
      </dgm:prSet>
      <dgm:spPr/>
    </dgm:pt>
    <dgm:pt modelId="{E7B0AB4C-47C5-42FE-A6F4-99D4D96BFD98}" type="pres">
      <dgm:prSet presAssocID="{501E9238-77C0-4C42-A2BD-F6392DE2E905}" presName="sibTrans" presStyleLbl="sibTrans2D1" presStyleIdx="0" presStyleCnt="0"/>
      <dgm:spPr/>
    </dgm:pt>
    <dgm:pt modelId="{4A9AA499-9313-4F3A-A2B1-E41D1530F1DC}" type="pres">
      <dgm:prSet presAssocID="{80F0ACDB-C211-4B1E-B77B-A3DA1B4B4A3F}" presName="compNode" presStyleCnt="0"/>
      <dgm:spPr/>
    </dgm:pt>
    <dgm:pt modelId="{5562A855-9EE4-46F4-950A-B3B07CF3B63C}" type="pres">
      <dgm:prSet presAssocID="{80F0ACDB-C211-4B1E-B77B-A3DA1B4B4A3F}" presName="pictRect" presStyleLbl="node1" presStyleIdx="1" presStyleCnt="9" custScaleY="158359" custLinFactNeighborY="-50332"/>
      <dgm:spPr>
        <a:blipFill rotWithShape="1">
          <a:blip xmlns:r="http://schemas.openxmlformats.org/officeDocument/2006/relationships" r:embed="rId2"/>
          <a:srcRect/>
          <a:stretch>
            <a:fillRect l="-59000" r="-59000"/>
          </a:stretch>
        </a:blipFill>
      </dgm:spPr>
    </dgm:pt>
    <dgm:pt modelId="{D6C2FBB7-A116-4DC6-9B1A-5B8C9237AB99}" type="pres">
      <dgm:prSet presAssocID="{80F0ACDB-C211-4B1E-B77B-A3DA1B4B4A3F}" presName="textRect" presStyleLbl="revTx" presStyleIdx="1" presStyleCnt="9" custScaleY="104480" custLinFactNeighborX="5930" custLinFactNeighborY="-27113">
        <dgm:presLayoutVars>
          <dgm:bulletEnabled val="1"/>
        </dgm:presLayoutVars>
      </dgm:prSet>
      <dgm:spPr/>
    </dgm:pt>
    <dgm:pt modelId="{96ABDD44-9E76-4171-BDD5-07FD6776BB97}" type="pres">
      <dgm:prSet presAssocID="{C7B3B7DF-39A5-48FE-8B74-7F3CBF5421F9}" presName="sibTrans" presStyleLbl="sibTrans2D1" presStyleIdx="0" presStyleCnt="0"/>
      <dgm:spPr/>
    </dgm:pt>
    <dgm:pt modelId="{591B2BB3-80E9-420E-8761-925CC56F8C67}" type="pres">
      <dgm:prSet presAssocID="{C3D743FA-5D0E-4147-9CEB-A8CCF1F0AB64}" presName="compNode" presStyleCnt="0"/>
      <dgm:spPr/>
    </dgm:pt>
    <dgm:pt modelId="{99C9FE89-8F2A-4868-AD46-908E61387319}" type="pres">
      <dgm:prSet presAssocID="{C3D743FA-5D0E-4147-9CEB-A8CCF1F0AB64}" presName="pictRect" presStyleLbl="node1" presStyleIdx="2" presStyleCnt="9" custScaleY="158571" custLinFactNeighborY="-4782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03D617C8-9664-4969-9014-318C6F7EAA88}" type="pres">
      <dgm:prSet presAssocID="{C3D743FA-5D0E-4147-9CEB-A8CCF1F0AB64}" presName="textRect" presStyleLbl="revTx" presStyleIdx="2" presStyleCnt="9" custLinFactNeighborX="-847" custLinFactNeighborY="-26091">
        <dgm:presLayoutVars>
          <dgm:bulletEnabled val="1"/>
        </dgm:presLayoutVars>
      </dgm:prSet>
      <dgm:spPr/>
    </dgm:pt>
    <dgm:pt modelId="{A1791C88-ECF3-4364-A3A4-EF84A9B5B182}" type="pres">
      <dgm:prSet presAssocID="{856ED449-5372-4424-9B8D-9ADB7A31E180}" presName="sibTrans" presStyleLbl="sibTrans2D1" presStyleIdx="0" presStyleCnt="0"/>
      <dgm:spPr/>
    </dgm:pt>
    <dgm:pt modelId="{D86183CD-CD5A-471A-BFDC-755DC76BA71F}" type="pres">
      <dgm:prSet presAssocID="{FE6EB6EF-7071-447F-9A28-FAE86560DD7B}" presName="compNode" presStyleCnt="0"/>
      <dgm:spPr/>
    </dgm:pt>
    <dgm:pt modelId="{D2240582-FC9F-47A0-BB01-E842DAC921C8}" type="pres">
      <dgm:prSet presAssocID="{FE6EB6EF-7071-447F-9A28-FAE86560DD7B}" presName="pictRect" presStyleLbl="node1" presStyleIdx="3" presStyleCnt="9" custScaleX="92753" custScaleY="158955" custLinFactNeighborX="847" custLinFactNeighborY="-4845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665E22BE-FB53-4F90-BE6A-E05175EA2C3C}" type="pres">
      <dgm:prSet presAssocID="{FE6EB6EF-7071-447F-9A28-FAE86560DD7B}" presName="textRect" presStyleLbl="revTx" presStyleIdx="3" presStyleCnt="9" custLinFactNeighborX="847" custLinFactNeighborY="-26270">
        <dgm:presLayoutVars>
          <dgm:bulletEnabled val="1"/>
        </dgm:presLayoutVars>
      </dgm:prSet>
      <dgm:spPr/>
    </dgm:pt>
    <dgm:pt modelId="{A7A9A443-CC52-4FE7-BA4A-47DA5F20B878}" type="pres">
      <dgm:prSet presAssocID="{B9BA38D9-28CD-4F47-B9C1-9A72F62F6D7F}" presName="sibTrans" presStyleLbl="sibTrans2D1" presStyleIdx="0" presStyleCnt="0"/>
      <dgm:spPr/>
    </dgm:pt>
    <dgm:pt modelId="{069ED680-2297-4AE5-A7B4-249E31C8AAF5}" type="pres">
      <dgm:prSet presAssocID="{C48982B9-D957-4292-B839-0B27B0D5A3B8}" presName="compNode" presStyleCnt="0"/>
      <dgm:spPr/>
    </dgm:pt>
    <dgm:pt modelId="{76E655E2-A938-46F7-9ACD-E6D4546BEDC2}" type="pres">
      <dgm:prSet presAssocID="{C48982B9-D957-4292-B839-0B27B0D5A3B8}" presName="pictRect" presStyleLbl="node1" presStyleIdx="4" presStyleCnt="9" custScaleY="165955" custLinFactNeighborX="-2541" custLinFactNeighborY="-55349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</dgm:pt>
    <dgm:pt modelId="{78A20B64-AEA1-4717-A3EF-EA1487CBE336}" type="pres">
      <dgm:prSet presAssocID="{C48982B9-D957-4292-B839-0B27B0D5A3B8}" presName="textRect" presStyleLbl="revTx" presStyleIdx="4" presStyleCnt="9" custLinFactNeighborX="2541" custLinFactNeighborY="-29520">
        <dgm:presLayoutVars>
          <dgm:bulletEnabled val="1"/>
        </dgm:presLayoutVars>
      </dgm:prSet>
      <dgm:spPr/>
    </dgm:pt>
    <dgm:pt modelId="{C7FA8F55-D6EB-42EB-A4B0-0BC08E2206A7}" type="pres">
      <dgm:prSet presAssocID="{4177EC82-5E79-41DB-948A-A0FD42C654E1}" presName="sibTrans" presStyleLbl="sibTrans2D1" presStyleIdx="0" presStyleCnt="0"/>
      <dgm:spPr/>
    </dgm:pt>
    <dgm:pt modelId="{F06FF653-4AD0-4188-9ACE-39D1019CE959}" type="pres">
      <dgm:prSet presAssocID="{90104871-0B9D-462A-88BC-EFC98EDCEF1C}" presName="compNode" presStyleCnt="0"/>
      <dgm:spPr/>
    </dgm:pt>
    <dgm:pt modelId="{8849CC41-40D1-4082-A9C0-A5903A1EBCA4}" type="pres">
      <dgm:prSet presAssocID="{90104871-0B9D-462A-88BC-EFC98EDCEF1C}" presName="pictRect" presStyleLbl="node1" presStyleIdx="5" presStyleCnt="9" custScaleY="146574" custLinFactNeighborX="-4890" custLinFactNeighborY="-12254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39C28C2E-995D-4C60-A7E0-B63EDF777396}" type="pres">
      <dgm:prSet presAssocID="{90104871-0B9D-462A-88BC-EFC98EDCEF1C}" presName="textRect" presStyleLbl="revTx" presStyleIdx="5" presStyleCnt="9" custLinFactNeighborX="-290" custLinFactNeighborY="43389">
        <dgm:presLayoutVars>
          <dgm:bulletEnabled val="1"/>
        </dgm:presLayoutVars>
      </dgm:prSet>
      <dgm:spPr/>
    </dgm:pt>
    <dgm:pt modelId="{4297773F-66A2-45FF-9D1C-1FA014FD7C78}" type="pres">
      <dgm:prSet presAssocID="{641F4537-9623-4EE0-9B80-79AE6849E5FE}" presName="sibTrans" presStyleLbl="sibTrans2D1" presStyleIdx="0" presStyleCnt="0"/>
      <dgm:spPr/>
    </dgm:pt>
    <dgm:pt modelId="{14F25452-1902-4335-953F-368583C3FD9F}" type="pres">
      <dgm:prSet presAssocID="{6B0D5045-4F06-4223-BEA9-142F58AB9A77}" presName="compNode" presStyleCnt="0"/>
      <dgm:spPr/>
    </dgm:pt>
    <dgm:pt modelId="{25FB9078-07EF-442B-9ED5-9CC9BC002E65}" type="pres">
      <dgm:prSet presAssocID="{6B0D5045-4F06-4223-BEA9-142F58AB9A77}" presName="pictRect" presStyleLbl="node1" presStyleIdx="6" presStyleCnt="9" custScaleY="137996" custLinFactNeighborX="4245" custLinFactNeighborY="-892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307C33EA-5903-491C-A977-071A186B734A}" type="pres">
      <dgm:prSet presAssocID="{6B0D5045-4F06-4223-BEA9-142F58AB9A77}" presName="textRect" presStyleLbl="revTx" presStyleIdx="6" presStyleCnt="9" custLinFactNeighborX="12043" custLinFactNeighborY="35743">
        <dgm:presLayoutVars>
          <dgm:bulletEnabled val="1"/>
        </dgm:presLayoutVars>
      </dgm:prSet>
      <dgm:spPr/>
    </dgm:pt>
    <dgm:pt modelId="{17C555F3-7072-472C-B132-71E187EF2118}" type="pres">
      <dgm:prSet presAssocID="{C6194E1B-E255-4B3B-A59F-F62527D8E040}" presName="sibTrans" presStyleLbl="sibTrans2D1" presStyleIdx="0" presStyleCnt="0"/>
      <dgm:spPr/>
    </dgm:pt>
    <dgm:pt modelId="{6707D5FB-C45D-4D18-AF9B-49F2F7A36F83}" type="pres">
      <dgm:prSet presAssocID="{42D75D07-18CB-40D7-A3D3-5A4AB4214A12}" presName="compNode" presStyleCnt="0"/>
      <dgm:spPr/>
    </dgm:pt>
    <dgm:pt modelId="{8D5F7510-66B9-4914-BA31-28075EDE59A0}" type="pres">
      <dgm:prSet presAssocID="{42D75D07-18CB-40D7-A3D3-5A4AB4214A12}" presName="pictRect" presStyleLbl="node1" presStyleIdx="7" presStyleCnt="9" custScaleY="143953" custLinFactNeighborX="4234" custLinFactNeighborY="-892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9C42BFA-1C3E-4F93-81DB-3E787A3D409C}" type="pres">
      <dgm:prSet presAssocID="{42D75D07-18CB-40D7-A3D3-5A4AB4214A12}" presName="textRect" presStyleLbl="revTx" presStyleIdx="7" presStyleCnt="9" custLinFactNeighborX="4238" custLinFactNeighborY="40449">
        <dgm:presLayoutVars>
          <dgm:bulletEnabled val="1"/>
        </dgm:presLayoutVars>
      </dgm:prSet>
      <dgm:spPr/>
    </dgm:pt>
    <dgm:pt modelId="{16F92E8D-3BB7-4DE6-9443-271F05BE36F6}" type="pres">
      <dgm:prSet presAssocID="{E7A62ED6-1502-4E71-B33C-E60FD079354D}" presName="sibTrans" presStyleLbl="sibTrans2D1" presStyleIdx="0" presStyleCnt="0"/>
      <dgm:spPr/>
    </dgm:pt>
    <dgm:pt modelId="{CBBF19A4-E0CC-47E1-8C76-062A5CCB4768}" type="pres">
      <dgm:prSet presAssocID="{C352DBEC-45F8-4F74-AA10-1FAD986076A8}" presName="compNode" presStyleCnt="0"/>
      <dgm:spPr/>
    </dgm:pt>
    <dgm:pt modelId="{4CB55139-3A40-4D70-B7B6-4093D64F0A51}" type="pres">
      <dgm:prSet presAssocID="{C352DBEC-45F8-4F74-AA10-1FAD986076A8}" presName="pictRect" presStyleLbl="node1" presStyleIdx="8" presStyleCnt="9" custScaleY="151336" custLinFactNeighborX="2541" custLinFactNeighborY="-892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1E6D9804-05F4-4ECB-847D-C6239034B476}" type="pres">
      <dgm:prSet presAssocID="{C352DBEC-45F8-4F74-AA10-1FAD986076A8}" presName="textRect" presStyleLbl="revTx" presStyleIdx="8" presStyleCnt="9" custLinFactNeighborX="-3387" custLinFactNeighborY="32193">
        <dgm:presLayoutVars>
          <dgm:bulletEnabled val="1"/>
        </dgm:presLayoutVars>
      </dgm:prSet>
      <dgm:spPr/>
    </dgm:pt>
  </dgm:ptLst>
  <dgm:cxnLst>
    <dgm:cxn modelId="{EC9B4306-83B9-4E8E-9092-2071F5B65450}" srcId="{BD5E0F66-1AAF-41D0-A67D-4D84FCEB0CED}" destId="{90104871-0B9D-462A-88BC-EFC98EDCEF1C}" srcOrd="5" destOrd="0" parTransId="{CCFBFB3A-F00D-428D-80F8-A81728B8740C}" sibTransId="{641F4537-9623-4EE0-9B80-79AE6849E5FE}"/>
    <dgm:cxn modelId="{FC642909-DC4F-462A-A315-73DC7B7BD403}" srcId="{BD5E0F66-1AAF-41D0-A67D-4D84FCEB0CED}" destId="{80F0ACDB-C211-4B1E-B77B-A3DA1B4B4A3F}" srcOrd="1" destOrd="0" parTransId="{19952DB2-2DEC-4F88-8884-7085A15B42A7}" sibTransId="{C7B3B7DF-39A5-48FE-8B74-7F3CBF5421F9}"/>
    <dgm:cxn modelId="{1F27820E-83B8-43FD-B4C9-B19A33046518}" type="presOf" srcId="{B9BA38D9-28CD-4F47-B9C1-9A72F62F6D7F}" destId="{A7A9A443-CC52-4FE7-BA4A-47DA5F20B878}" srcOrd="0" destOrd="0" presId="urn:microsoft.com/office/officeart/2005/8/layout/pList1"/>
    <dgm:cxn modelId="{30D17516-54A0-4415-BDD2-52F6E2BF2F83}" type="presOf" srcId="{641F4537-9623-4EE0-9B80-79AE6849E5FE}" destId="{4297773F-66A2-45FF-9D1C-1FA014FD7C78}" srcOrd="0" destOrd="0" presId="urn:microsoft.com/office/officeart/2005/8/layout/pList1"/>
    <dgm:cxn modelId="{F521ED1C-DE98-4823-9BAF-CFB934F4C22C}" srcId="{BD5E0F66-1AAF-41D0-A67D-4D84FCEB0CED}" destId="{C3D743FA-5D0E-4147-9CEB-A8CCF1F0AB64}" srcOrd="2" destOrd="0" parTransId="{8EF890A1-1044-439D-ABA4-F6C01EEF83C7}" sibTransId="{856ED449-5372-4424-9B8D-9ADB7A31E180}"/>
    <dgm:cxn modelId="{0636E72A-9261-4E7C-B21E-8A4595404C35}" srcId="{BD5E0F66-1AAF-41D0-A67D-4D84FCEB0CED}" destId="{42D75D07-18CB-40D7-A3D3-5A4AB4214A12}" srcOrd="7" destOrd="0" parTransId="{82C07FE6-4FB2-4280-803B-73F7A818F6D2}" sibTransId="{E7A62ED6-1502-4E71-B33C-E60FD079354D}"/>
    <dgm:cxn modelId="{5BB0882B-52D6-462A-841B-4BCBF4AFB560}" type="presOf" srcId="{856ED449-5372-4424-9B8D-9ADB7A31E180}" destId="{A1791C88-ECF3-4364-A3A4-EF84A9B5B182}" srcOrd="0" destOrd="0" presId="urn:microsoft.com/office/officeart/2005/8/layout/pList1"/>
    <dgm:cxn modelId="{EE7A213F-6D9D-4B85-8426-2FF784946336}" type="presOf" srcId="{C3D743FA-5D0E-4147-9CEB-A8CCF1F0AB64}" destId="{03D617C8-9664-4969-9014-318C6F7EAA88}" srcOrd="0" destOrd="0" presId="urn:microsoft.com/office/officeart/2005/8/layout/pList1"/>
    <dgm:cxn modelId="{B64C5F3F-5371-406B-B32A-CBF9324F8BC0}" type="presOf" srcId="{42D75D07-18CB-40D7-A3D3-5A4AB4214A12}" destId="{09C42BFA-1C3E-4F93-81DB-3E787A3D409C}" srcOrd="0" destOrd="0" presId="urn:microsoft.com/office/officeart/2005/8/layout/pList1"/>
    <dgm:cxn modelId="{C9BEE85C-892A-4EC3-A534-C7EA0B074583}" type="presOf" srcId="{6B0D5045-4F06-4223-BEA9-142F58AB9A77}" destId="{307C33EA-5903-491C-A977-071A186B734A}" srcOrd="0" destOrd="0" presId="urn:microsoft.com/office/officeart/2005/8/layout/pList1"/>
    <dgm:cxn modelId="{D9C8784A-B8B5-411C-9A63-CCE854200DCF}" type="presOf" srcId="{80F0ACDB-C211-4B1E-B77B-A3DA1B4B4A3F}" destId="{D6C2FBB7-A116-4DC6-9B1A-5B8C9237AB99}" srcOrd="0" destOrd="0" presId="urn:microsoft.com/office/officeart/2005/8/layout/pList1"/>
    <dgm:cxn modelId="{A299FB50-BE31-4560-85CC-43F83932221C}" srcId="{BD5E0F66-1AAF-41D0-A67D-4D84FCEB0CED}" destId="{C352DBEC-45F8-4F74-AA10-1FAD986076A8}" srcOrd="8" destOrd="0" parTransId="{2B40E065-B408-47F3-AD3C-175C0D9863F4}" sibTransId="{FDC6119F-1F7A-4723-878F-C0C2B69CC3B7}"/>
    <dgm:cxn modelId="{73F3C656-F587-4DAB-9105-A321DC411F1A}" srcId="{BD5E0F66-1AAF-41D0-A67D-4D84FCEB0CED}" destId="{6B0D5045-4F06-4223-BEA9-142F58AB9A77}" srcOrd="6" destOrd="0" parTransId="{3E3F02F1-EABD-4710-B417-6F70224A9C21}" sibTransId="{C6194E1B-E255-4B3B-A59F-F62527D8E040}"/>
    <dgm:cxn modelId="{595A4257-90E9-4E81-9ACB-3CBD5A760EAC}" srcId="{BD5E0F66-1AAF-41D0-A67D-4D84FCEB0CED}" destId="{C48982B9-D957-4292-B839-0B27B0D5A3B8}" srcOrd="4" destOrd="0" parTransId="{DDCCFB4A-1469-4487-954F-D8B117F592B7}" sibTransId="{4177EC82-5E79-41DB-948A-A0FD42C654E1}"/>
    <dgm:cxn modelId="{337BF27B-BA77-4CA4-B1EB-9EFEBC23E3B0}" type="presOf" srcId="{C6194E1B-E255-4B3B-A59F-F62527D8E040}" destId="{17C555F3-7072-472C-B132-71E187EF2118}" srcOrd="0" destOrd="0" presId="urn:microsoft.com/office/officeart/2005/8/layout/pList1"/>
    <dgm:cxn modelId="{78116E93-8FA0-4AFD-9E56-5EC7BF16D9B5}" type="presOf" srcId="{5B8E4649-50F9-4196-A897-685D11A81350}" destId="{EF7251AA-B9F7-41EE-BBFB-8F7E61E8A659}" srcOrd="0" destOrd="0" presId="urn:microsoft.com/office/officeart/2005/8/layout/pList1"/>
    <dgm:cxn modelId="{40983897-7FAD-4ADB-B561-CFCAA52E9A35}" type="presOf" srcId="{C352DBEC-45F8-4F74-AA10-1FAD986076A8}" destId="{1E6D9804-05F4-4ECB-847D-C6239034B476}" srcOrd="0" destOrd="0" presId="urn:microsoft.com/office/officeart/2005/8/layout/pList1"/>
    <dgm:cxn modelId="{2960DB98-69C7-4CCF-9E10-22363621A0CD}" srcId="{BD5E0F66-1AAF-41D0-A67D-4D84FCEB0CED}" destId="{FE6EB6EF-7071-447F-9A28-FAE86560DD7B}" srcOrd="3" destOrd="0" parTransId="{48779776-DBC5-4957-88B4-02EE24D20098}" sibTransId="{B9BA38D9-28CD-4F47-B9C1-9A72F62F6D7F}"/>
    <dgm:cxn modelId="{5EA32C99-358D-49C8-9951-AE634D4A8FE9}" type="presOf" srcId="{C48982B9-D957-4292-B839-0B27B0D5A3B8}" destId="{78A20B64-AEA1-4717-A3EF-EA1487CBE336}" srcOrd="0" destOrd="0" presId="urn:microsoft.com/office/officeart/2005/8/layout/pList1"/>
    <dgm:cxn modelId="{C287E0AE-63F9-4F65-96CF-1D6084275526}" type="presOf" srcId="{4177EC82-5E79-41DB-948A-A0FD42C654E1}" destId="{C7FA8F55-D6EB-42EB-A4B0-0BC08E2206A7}" srcOrd="0" destOrd="0" presId="urn:microsoft.com/office/officeart/2005/8/layout/pList1"/>
    <dgm:cxn modelId="{20642BBD-0042-45C2-8869-B45B0A958499}" type="presOf" srcId="{BD5E0F66-1AAF-41D0-A67D-4D84FCEB0CED}" destId="{93DB8171-EF85-437C-AFF2-7AE0A209C9F5}" srcOrd="0" destOrd="0" presId="urn:microsoft.com/office/officeart/2005/8/layout/pList1"/>
    <dgm:cxn modelId="{C4F89ABF-27D4-4ACC-969A-A6143252F9EB}" type="presOf" srcId="{FE6EB6EF-7071-447F-9A28-FAE86560DD7B}" destId="{665E22BE-FB53-4F90-BE6A-E05175EA2C3C}" srcOrd="0" destOrd="0" presId="urn:microsoft.com/office/officeart/2005/8/layout/pList1"/>
    <dgm:cxn modelId="{AB4716C2-A09A-4611-86C2-5A2DE1AF831A}" type="presOf" srcId="{C7B3B7DF-39A5-48FE-8B74-7F3CBF5421F9}" destId="{96ABDD44-9E76-4171-BDD5-07FD6776BB97}" srcOrd="0" destOrd="0" presId="urn:microsoft.com/office/officeart/2005/8/layout/pList1"/>
    <dgm:cxn modelId="{FF9B7CD7-3664-4BFF-A1A6-3F430E4370EF}" type="presOf" srcId="{90104871-0B9D-462A-88BC-EFC98EDCEF1C}" destId="{39C28C2E-995D-4C60-A7E0-B63EDF777396}" srcOrd="0" destOrd="0" presId="urn:microsoft.com/office/officeart/2005/8/layout/pList1"/>
    <dgm:cxn modelId="{4C9925DA-8ED9-47D7-87FB-6274966E94B8}" type="presOf" srcId="{501E9238-77C0-4C42-A2BD-F6392DE2E905}" destId="{E7B0AB4C-47C5-42FE-A6F4-99D4D96BFD98}" srcOrd="0" destOrd="0" presId="urn:microsoft.com/office/officeart/2005/8/layout/pList1"/>
    <dgm:cxn modelId="{D72EF4DD-C739-425B-8A84-29BB8D320167}" type="presOf" srcId="{E7A62ED6-1502-4E71-B33C-E60FD079354D}" destId="{16F92E8D-3BB7-4DE6-9443-271F05BE36F6}" srcOrd="0" destOrd="0" presId="urn:microsoft.com/office/officeart/2005/8/layout/pList1"/>
    <dgm:cxn modelId="{63C9A3F5-E2E6-45F6-9198-190D80123E87}" srcId="{BD5E0F66-1AAF-41D0-A67D-4D84FCEB0CED}" destId="{5B8E4649-50F9-4196-A897-685D11A81350}" srcOrd="0" destOrd="0" parTransId="{B8BD2799-042C-4E87-93BD-229BBB87771C}" sibTransId="{501E9238-77C0-4C42-A2BD-F6392DE2E905}"/>
    <dgm:cxn modelId="{8A56C40F-2776-40F7-8CE1-CACD6E4CFCF6}" type="presParOf" srcId="{93DB8171-EF85-437C-AFF2-7AE0A209C9F5}" destId="{7AB4D844-B5F8-472A-B2CF-93CDFBD752C1}" srcOrd="0" destOrd="0" presId="urn:microsoft.com/office/officeart/2005/8/layout/pList1"/>
    <dgm:cxn modelId="{F9F82FA3-23C4-4024-B387-648135F50827}" type="presParOf" srcId="{7AB4D844-B5F8-472A-B2CF-93CDFBD752C1}" destId="{FF6B4A4D-950F-4EB9-B0BD-EA7F38625F6D}" srcOrd="0" destOrd="0" presId="urn:microsoft.com/office/officeart/2005/8/layout/pList1"/>
    <dgm:cxn modelId="{CB1FF17A-C4A6-447A-95D1-91CCA93B9BAD}" type="presParOf" srcId="{7AB4D844-B5F8-472A-B2CF-93CDFBD752C1}" destId="{EF7251AA-B9F7-41EE-BBFB-8F7E61E8A659}" srcOrd="1" destOrd="0" presId="urn:microsoft.com/office/officeart/2005/8/layout/pList1"/>
    <dgm:cxn modelId="{49DCB395-64E1-4A7B-9C5C-83487E20C086}" type="presParOf" srcId="{93DB8171-EF85-437C-AFF2-7AE0A209C9F5}" destId="{E7B0AB4C-47C5-42FE-A6F4-99D4D96BFD98}" srcOrd="1" destOrd="0" presId="urn:microsoft.com/office/officeart/2005/8/layout/pList1"/>
    <dgm:cxn modelId="{3EEA3458-636D-4154-9CD4-805D8FC6C0E1}" type="presParOf" srcId="{93DB8171-EF85-437C-AFF2-7AE0A209C9F5}" destId="{4A9AA499-9313-4F3A-A2B1-E41D1530F1DC}" srcOrd="2" destOrd="0" presId="urn:microsoft.com/office/officeart/2005/8/layout/pList1"/>
    <dgm:cxn modelId="{48B25C03-1564-4715-A02B-D3BD2B90E278}" type="presParOf" srcId="{4A9AA499-9313-4F3A-A2B1-E41D1530F1DC}" destId="{5562A855-9EE4-46F4-950A-B3B07CF3B63C}" srcOrd="0" destOrd="0" presId="urn:microsoft.com/office/officeart/2005/8/layout/pList1"/>
    <dgm:cxn modelId="{9E7BFFBC-2C11-4060-8781-165C4F395BA6}" type="presParOf" srcId="{4A9AA499-9313-4F3A-A2B1-E41D1530F1DC}" destId="{D6C2FBB7-A116-4DC6-9B1A-5B8C9237AB99}" srcOrd="1" destOrd="0" presId="urn:microsoft.com/office/officeart/2005/8/layout/pList1"/>
    <dgm:cxn modelId="{D070D24B-D710-46C5-A6D2-367E55EA76C0}" type="presParOf" srcId="{93DB8171-EF85-437C-AFF2-7AE0A209C9F5}" destId="{96ABDD44-9E76-4171-BDD5-07FD6776BB97}" srcOrd="3" destOrd="0" presId="urn:microsoft.com/office/officeart/2005/8/layout/pList1"/>
    <dgm:cxn modelId="{24782BB0-E078-4F0B-BFD4-D14D6252A4E3}" type="presParOf" srcId="{93DB8171-EF85-437C-AFF2-7AE0A209C9F5}" destId="{591B2BB3-80E9-420E-8761-925CC56F8C67}" srcOrd="4" destOrd="0" presId="urn:microsoft.com/office/officeart/2005/8/layout/pList1"/>
    <dgm:cxn modelId="{E718E785-A503-46C1-A3BA-98E813582236}" type="presParOf" srcId="{591B2BB3-80E9-420E-8761-925CC56F8C67}" destId="{99C9FE89-8F2A-4868-AD46-908E61387319}" srcOrd="0" destOrd="0" presId="urn:microsoft.com/office/officeart/2005/8/layout/pList1"/>
    <dgm:cxn modelId="{92CB72F3-1529-4A98-BC62-DDC731258CF8}" type="presParOf" srcId="{591B2BB3-80E9-420E-8761-925CC56F8C67}" destId="{03D617C8-9664-4969-9014-318C6F7EAA88}" srcOrd="1" destOrd="0" presId="urn:microsoft.com/office/officeart/2005/8/layout/pList1"/>
    <dgm:cxn modelId="{DCFA031B-B652-4572-8C31-DA402CF01048}" type="presParOf" srcId="{93DB8171-EF85-437C-AFF2-7AE0A209C9F5}" destId="{A1791C88-ECF3-4364-A3A4-EF84A9B5B182}" srcOrd="5" destOrd="0" presId="urn:microsoft.com/office/officeart/2005/8/layout/pList1"/>
    <dgm:cxn modelId="{50C7A698-0D70-4C76-ABF5-BF02FB3ADDC6}" type="presParOf" srcId="{93DB8171-EF85-437C-AFF2-7AE0A209C9F5}" destId="{D86183CD-CD5A-471A-BFDC-755DC76BA71F}" srcOrd="6" destOrd="0" presId="urn:microsoft.com/office/officeart/2005/8/layout/pList1"/>
    <dgm:cxn modelId="{34402879-2DA2-4BE0-A490-7209A007E569}" type="presParOf" srcId="{D86183CD-CD5A-471A-BFDC-755DC76BA71F}" destId="{D2240582-FC9F-47A0-BB01-E842DAC921C8}" srcOrd="0" destOrd="0" presId="urn:microsoft.com/office/officeart/2005/8/layout/pList1"/>
    <dgm:cxn modelId="{962CDF55-3781-4AF5-B72D-D79D1F0CEB6E}" type="presParOf" srcId="{D86183CD-CD5A-471A-BFDC-755DC76BA71F}" destId="{665E22BE-FB53-4F90-BE6A-E05175EA2C3C}" srcOrd="1" destOrd="0" presId="urn:microsoft.com/office/officeart/2005/8/layout/pList1"/>
    <dgm:cxn modelId="{1A7360E6-4070-4288-B303-49356A1AFC16}" type="presParOf" srcId="{93DB8171-EF85-437C-AFF2-7AE0A209C9F5}" destId="{A7A9A443-CC52-4FE7-BA4A-47DA5F20B878}" srcOrd="7" destOrd="0" presId="urn:microsoft.com/office/officeart/2005/8/layout/pList1"/>
    <dgm:cxn modelId="{E71F7963-F660-4D77-83E4-55D52E2B5BF3}" type="presParOf" srcId="{93DB8171-EF85-437C-AFF2-7AE0A209C9F5}" destId="{069ED680-2297-4AE5-A7B4-249E31C8AAF5}" srcOrd="8" destOrd="0" presId="urn:microsoft.com/office/officeart/2005/8/layout/pList1"/>
    <dgm:cxn modelId="{DF07C7D3-114B-4571-8FD1-D0D1154B8AB5}" type="presParOf" srcId="{069ED680-2297-4AE5-A7B4-249E31C8AAF5}" destId="{76E655E2-A938-46F7-9ACD-E6D4546BEDC2}" srcOrd="0" destOrd="0" presId="urn:microsoft.com/office/officeart/2005/8/layout/pList1"/>
    <dgm:cxn modelId="{73CC01B6-A9FC-4118-B59B-5052DE9CC0B0}" type="presParOf" srcId="{069ED680-2297-4AE5-A7B4-249E31C8AAF5}" destId="{78A20B64-AEA1-4717-A3EF-EA1487CBE336}" srcOrd="1" destOrd="0" presId="urn:microsoft.com/office/officeart/2005/8/layout/pList1"/>
    <dgm:cxn modelId="{41A495C0-F784-46BB-9CD8-5D1EF932D17D}" type="presParOf" srcId="{93DB8171-EF85-437C-AFF2-7AE0A209C9F5}" destId="{C7FA8F55-D6EB-42EB-A4B0-0BC08E2206A7}" srcOrd="9" destOrd="0" presId="urn:microsoft.com/office/officeart/2005/8/layout/pList1"/>
    <dgm:cxn modelId="{CA501B3A-2E6B-48C4-9ED8-251C81D02BA5}" type="presParOf" srcId="{93DB8171-EF85-437C-AFF2-7AE0A209C9F5}" destId="{F06FF653-4AD0-4188-9ACE-39D1019CE959}" srcOrd="10" destOrd="0" presId="urn:microsoft.com/office/officeart/2005/8/layout/pList1"/>
    <dgm:cxn modelId="{F784DE02-0CBF-47E2-9760-B25E8E6CB964}" type="presParOf" srcId="{F06FF653-4AD0-4188-9ACE-39D1019CE959}" destId="{8849CC41-40D1-4082-A9C0-A5903A1EBCA4}" srcOrd="0" destOrd="0" presId="urn:microsoft.com/office/officeart/2005/8/layout/pList1"/>
    <dgm:cxn modelId="{7940B655-8F79-4B64-AAC8-B1B74288903C}" type="presParOf" srcId="{F06FF653-4AD0-4188-9ACE-39D1019CE959}" destId="{39C28C2E-995D-4C60-A7E0-B63EDF777396}" srcOrd="1" destOrd="0" presId="urn:microsoft.com/office/officeart/2005/8/layout/pList1"/>
    <dgm:cxn modelId="{D0C3C923-A3A9-4B6D-8E86-C91C1DD75B22}" type="presParOf" srcId="{93DB8171-EF85-437C-AFF2-7AE0A209C9F5}" destId="{4297773F-66A2-45FF-9D1C-1FA014FD7C78}" srcOrd="11" destOrd="0" presId="urn:microsoft.com/office/officeart/2005/8/layout/pList1"/>
    <dgm:cxn modelId="{245C1C50-E567-445E-A86D-E57135F59421}" type="presParOf" srcId="{93DB8171-EF85-437C-AFF2-7AE0A209C9F5}" destId="{14F25452-1902-4335-953F-368583C3FD9F}" srcOrd="12" destOrd="0" presId="urn:microsoft.com/office/officeart/2005/8/layout/pList1"/>
    <dgm:cxn modelId="{FF1BB2A6-EFDB-4F56-A742-0A55B09FAC62}" type="presParOf" srcId="{14F25452-1902-4335-953F-368583C3FD9F}" destId="{25FB9078-07EF-442B-9ED5-9CC9BC002E65}" srcOrd="0" destOrd="0" presId="urn:microsoft.com/office/officeart/2005/8/layout/pList1"/>
    <dgm:cxn modelId="{CBA96649-60D4-4356-B27C-20FE19534EE7}" type="presParOf" srcId="{14F25452-1902-4335-953F-368583C3FD9F}" destId="{307C33EA-5903-491C-A977-071A186B734A}" srcOrd="1" destOrd="0" presId="urn:microsoft.com/office/officeart/2005/8/layout/pList1"/>
    <dgm:cxn modelId="{0F81AFE5-1826-478B-ACB5-013348B9649D}" type="presParOf" srcId="{93DB8171-EF85-437C-AFF2-7AE0A209C9F5}" destId="{17C555F3-7072-472C-B132-71E187EF2118}" srcOrd="13" destOrd="0" presId="urn:microsoft.com/office/officeart/2005/8/layout/pList1"/>
    <dgm:cxn modelId="{87051662-6340-4AB3-9BC7-B8AD43338558}" type="presParOf" srcId="{93DB8171-EF85-437C-AFF2-7AE0A209C9F5}" destId="{6707D5FB-C45D-4D18-AF9B-49F2F7A36F83}" srcOrd="14" destOrd="0" presId="urn:microsoft.com/office/officeart/2005/8/layout/pList1"/>
    <dgm:cxn modelId="{DCB1E7BB-B87E-41FE-89D4-605B1E8B2C0A}" type="presParOf" srcId="{6707D5FB-C45D-4D18-AF9B-49F2F7A36F83}" destId="{8D5F7510-66B9-4914-BA31-28075EDE59A0}" srcOrd="0" destOrd="0" presId="urn:microsoft.com/office/officeart/2005/8/layout/pList1"/>
    <dgm:cxn modelId="{9B6E6A9C-9C92-4692-8846-01C6B4079860}" type="presParOf" srcId="{6707D5FB-C45D-4D18-AF9B-49F2F7A36F83}" destId="{09C42BFA-1C3E-4F93-81DB-3E787A3D409C}" srcOrd="1" destOrd="0" presId="urn:microsoft.com/office/officeart/2005/8/layout/pList1"/>
    <dgm:cxn modelId="{C23ECCEF-7F4E-413D-8FF0-CDC9D49FF2D2}" type="presParOf" srcId="{93DB8171-EF85-437C-AFF2-7AE0A209C9F5}" destId="{16F92E8D-3BB7-4DE6-9443-271F05BE36F6}" srcOrd="15" destOrd="0" presId="urn:microsoft.com/office/officeart/2005/8/layout/pList1"/>
    <dgm:cxn modelId="{F3E7B004-60AB-4C16-8148-0CB1A67A1794}" type="presParOf" srcId="{93DB8171-EF85-437C-AFF2-7AE0A209C9F5}" destId="{CBBF19A4-E0CC-47E1-8C76-062A5CCB4768}" srcOrd="16" destOrd="0" presId="urn:microsoft.com/office/officeart/2005/8/layout/pList1"/>
    <dgm:cxn modelId="{8AB879E9-7162-48FE-9CB2-240F278FE0E4}" type="presParOf" srcId="{CBBF19A4-E0CC-47E1-8C76-062A5CCB4768}" destId="{4CB55139-3A40-4D70-B7B6-4093D64F0A51}" srcOrd="0" destOrd="0" presId="urn:microsoft.com/office/officeart/2005/8/layout/pList1"/>
    <dgm:cxn modelId="{EC853D5F-0458-441D-BD18-E3ABFB5637AC}" type="presParOf" srcId="{CBBF19A4-E0CC-47E1-8C76-062A5CCB4768}" destId="{1E6D9804-05F4-4ECB-847D-C6239034B47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AF0CAE-BF33-4C75-84E3-9CFBAB1AB41B}" type="doc">
      <dgm:prSet loTypeId="urn:microsoft.com/office/officeart/2005/8/layout/lProcess2" loCatId="list" qsTypeId="urn:microsoft.com/office/officeart/2005/8/quickstyle/simple1#7" qsCatId="simple" csTypeId="urn:microsoft.com/office/officeart/2005/8/colors/accent1_2#2" csCatId="accent1" phldr="1"/>
      <dgm:spPr/>
      <dgm:t>
        <a:bodyPr/>
        <a:lstStyle/>
        <a:p>
          <a:endParaRPr lang="en-IN"/>
        </a:p>
      </dgm:t>
    </dgm:pt>
    <dgm:pt modelId="{5DAD4C6E-FF18-4B1D-9114-6E34E39B2DA6}">
      <dgm:prSet phldrT="[Text]" custT="1"/>
      <dgm:spPr/>
      <dgm:t>
        <a:bodyPr/>
        <a:lstStyle/>
        <a:p>
          <a:r>
            <a:rPr lang="en-IN" sz="2800" dirty="0">
              <a:latin typeface="Trebuchet MS" panose="020B0603020202020204" pitchFamily="34" charset="0"/>
            </a:rPr>
            <a:t>Unit-1</a:t>
          </a:r>
        </a:p>
      </dgm:t>
    </dgm:pt>
    <dgm:pt modelId="{CB884327-33C5-413B-8D88-5D18052B6D6F}" type="parTrans" cxnId="{CCAA9853-2BC0-4A4E-B48A-126A93D8CF2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981C4C7A-6E5F-44A8-A897-7DA6F7D9FC47}" type="sibTrans" cxnId="{CCAA9853-2BC0-4A4E-B48A-126A93D8CF2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EBDABC29-4A19-4205-A477-05A8876A5C83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7 Acres          (28328 sq.m)</a:t>
          </a:r>
        </a:p>
      </dgm:t>
    </dgm:pt>
    <dgm:pt modelId="{348B9C91-3CA6-401D-AA04-4C935B026B96}" type="parTrans" cxnId="{D7B51B2B-A40A-4215-B988-639CF7B85D7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47FEF133-7045-4D44-A909-B1F41FE5D5CD}" type="sibTrans" cxnId="{D7B51B2B-A40A-4215-B988-639CF7B85D7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FC68EEBB-2044-492F-A3B0-94B99E0F4952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1500 MT</a:t>
          </a:r>
        </a:p>
      </dgm:t>
    </dgm:pt>
    <dgm:pt modelId="{5A4B55FF-9D7E-4EFB-B0B6-BFB0B08F7A2C}" type="parTrans" cxnId="{FE0F6608-80F8-4984-89EF-0E79DADEB947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5C86E1C2-7340-4A67-95E9-F6D886C1322F}" type="sibTrans" cxnId="{FE0F6608-80F8-4984-89EF-0E79DADEB947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1E8C1D10-FA35-4897-A019-CE46768EA168}">
      <dgm:prSet phldrT="[Text]" custT="1"/>
      <dgm:spPr/>
      <dgm:t>
        <a:bodyPr/>
        <a:lstStyle/>
        <a:p>
          <a:r>
            <a:rPr lang="en-IN" sz="2800" dirty="0">
              <a:latin typeface="Trebuchet MS" panose="020B0603020202020204" pitchFamily="34" charset="0"/>
            </a:rPr>
            <a:t>Unit-2</a:t>
          </a:r>
        </a:p>
      </dgm:t>
    </dgm:pt>
    <dgm:pt modelId="{95CF063B-7F1D-43B2-BB1F-F4B0AF52D4F4}" type="parTrans" cxnId="{1EC81F3E-1166-42EE-8187-3BA93C57B71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4E138C87-58D4-4335-BACD-F6DE50177999}" type="sibTrans" cxnId="{1EC81F3E-1166-42EE-8187-3BA93C57B71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E63E551F-C007-4716-96C8-390573A5673F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4 Acres        (16187 sq.m)</a:t>
          </a:r>
        </a:p>
      </dgm:t>
    </dgm:pt>
    <dgm:pt modelId="{1A16ABD2-424F-4C02-9A03-D9A77FF548F3}" type="parTrans" cxnId="{DF21FCCF-1773-4A01-8453-2F13F846CA9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279F285A-D159-44D1-B2F4-B44375103B0A}" type="sibTrans" cxnId="{DF21FCCF-1773-4A01-8453-2F13F846CA9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BD46B19C-B168-48BD-937D-4B0A4B19C9A2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1000 MT</a:t>
          </a:r>
        </a:p>
      </dgm:t>
    </dgm:pt>
    <dgm:pt modelId="{CA39FAA7-7D9C-4D21-B79F-1CBAE0543C8C}" type="parTrans" cxnId="{2D3F1F88-2E19-4148-BF6C-D1A06E94918C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E73345F6-17EE-4B06-97A2-BA178D017422}" type="sibTrans" cxnId="{2D3F1F88-2E19-4148-BF6C-D1A06E94918C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027CFCB2-3238-4FF6-ACDE-B31146A285D8}">
      <dgm:prSet phldrT="[Text]" custT="1"/>
      <dgm:spPr/>
      <dgm:t>
        <a:bodyPr/>
        <a:lstStyle/>
        <a:p>
          <a:r>
            <a:rPr lang="en-IN" sz="2800" dirty="0">
              <a:latin typeface="Trebuchet MS" panose="020B0603020202020204" pitchFamily="34" charset="0"/>
            </a:rPr>
            <a:t>Unit-3</a:t>
          </a:r>
        </a:p>
      </dgm:t>
    </dgm:pt>
    <dgm:pt modelId="{09B63E9D-FF77-4439-AB29-1BAF15D6F343}" type="parTrans" cxnId="{4C03FEB6-F63B-442F-80B6-6CE09643515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ADC9C8A9-D96D-46F7-9B52-3AE2344EDBED}" type="sibTrans" cxnId="{4C03FEB6-F63B-442F-80B6-6CE09643515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3FF5074B-748D-43EA-ACA1-C5BE7F5373B4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10 Acres        (32234 sq.m)</a:t>
          </a:r>
        </a:p>
      </dgm:t>
    </dgm:pt>
    <dgm:pt modelId="{5A1240BA-E76F-4DC3-A2BD-C3AC2533F408}" type="parTrans" cxnId="{7F50A62F-633B-4200-9E23-C8EA796EC68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9740E9B0-A33B-4726-A6E7-87B2DBCA515C}" type="sibTrans" cxnId="{7F50A62F-633B-4200-9E23-C8EA796EC68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8DB10CDF-6C37-447A-B23E-765C18B6097F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2000 MT</a:t>
          </a:r>
        </a:p>
      </dgm:t>
    </dgm:pt>
    <dgm:pt modelId="{8D93DA53-848B-409B-8E1A-54EF9F960A5A}" type="parTrans" cxnId="{868B9818-3C6B-4869-8F35-87BC3BAA75FB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79F699AC-2DB6-4B2F-AF6A-54CC00F08A79}" type="sibTrans" cxnId="{868B9818-3C6B-4869-8F35-87BC3BAA75FB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0557560A-292F-4B3E-BB8E-3BD1469FBCC3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CNC Machine, GMAW, FCAW, SAW</a:t>
          </a:r>
        </a:p>
      </dgm:t>
    </dgm:pt>
    <dgm:pt modelId="{98A1F248-C1CD-4BB0-ABC1-9B89536EAFF5}" type="parTrans" cxnId="{4B6A679A-E897-4E4D-862F-06560F85D629}">
      <dgm:prSet/>
      <dgm:spPr/>
      <dgm:t>
        <a:bodyPr/>
        <a:lstStyle/>
        <a:p>
          <a:endParaRPr lang="en-IN"/>
        </a:p>
      </dgm:t>
    </dgm:pt>
    <dgm:pt modelId="{C98AE992-F595-4D12-9B8F-AB77D350C1C2}" type="sibTrans" cxnId="{4B6A679A-E897-4E4D-862F-06560F85D629}">
      <dgm:prSet/>
      <dgm:spPr/>
      <dgm:t>
        <a:bodyPr/>
        <a:lstStyle/>
        <a:p>
          <a:endParaRPr lang="en-IN"/>
        </a:p>
      </dgm:t>
    </dgm:pt>
    <dgm:pt modelId="{B19F228E-7CA8-40CD-9FB3-DB553FDD2794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Industrial, High Rise </a:t>
          </a:r>
        </a:p>
      </dgm:t>
    </dgm:pt>
    <dgm:pt modelId="{8FE249D8-0ACC-4B83-9EDC-FBE2E5FC35E1}" type="parTrans" cxnId="{F6CE5A08-0B81-4248-BF3C-4778719C9C38}">
      <dgm:prSet/>
      <dgm:spPr/>
      <dgm:t>
        <a:bodyPr/>
        <a:lstStyle/>
        <a:p>
          <a:endParaRPr lang="en-IN"/>
        </a:p>
      </dgm:t>
    </dgm:pt>
    <dgm:pt modelId="{5D1667BA-55C8-4C76-A61D-A58E84BBE761}" type="sibTrans" cxnId="{F6CE5A08-0B81-4248-BF3C-4778719C9C38}">
      <dgm:prSet/>
      <dgm:spPr/>
      <dgm:t>
        <a:bodyPr/>
        <a:lstStyle/>
        <a:p>
          <a:endParaRPr lang="en-IN"/>
        </a:p>
      </dgm:t>
    </dgm:pt>
    <dgm:pt modelId="{B2E9D31D-0A52-49AF-95A2-C5B27DD42F86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CNC Machine, GMAW, FCAW, SAW</a:t>
          </a:r>
        </a:p>
      </dgm:t>
    </dgm:pt>
    <dgm:pt modelId="{4D98C413-8E24-465E-9BD4-DFA0AFBA99DC}" type="parTrans" cxnId="{21B8A5D2-99B8-46F6-9F18-49C58A8D637D}">
      <dgm:prSet/>
      <dgm:spPr/>
      <dgm:t>
        <a:bodyPr/>
        <a:lstStyle/>
        <a:p>
          <a:endParaRPr lang="en-IN"/>
        </a:p>
      </dgm:t>
    </dgm:pt>
    <dgm:pt modelId="{427B6342-2E78-4E9A-A628-388E78FCE1CE}" type="sibTrans" cxnId="{21B8A5D2-99B8-46F6-9F18-49C58A8D637D}">
      <dgm:prSet/>
      <dgm:spPr/>
      <dgm:t>
        <a:bodyPr/>
        <a:lstStyle/>
        <a:p>
          <a:endParaRPr lang="en-IN"/>
        </a:p>
      </dgm:t>
    </dgm:pt>
    <dgm:pt modelId="{9F708178-5CAE-43C2-ABEC-1706ED64D164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Bridges</a:t>
          </a:r>
        </a:p>
      </dgm:t>
    </dgm:pt>
    <dgm:pt modelId="{38696294-F590-47BF-AE2D-16F6E82A85F1}" type="parTrans" cxnId="{0AB1BB84-851B-4729-8043-4333A5472879}">
      <dgm:prSet/>
      <dgm:spPr/>
      <dgm:t>
        <a:bodyPr/>
        <a:lstStyle/>
        <a:p>
          <a:endParaRPr lang="en-IN"/>
        </a:p>
      </dgm:t>
    </dgm:pt>
    <dgm:pt modelId="{AE1989F0-12E1-4CFB-AFDD-4942FFEE2190}" type="sibTrans" cxnId="{0AB1BB84-851B-4729-8043-4333A5472879}">
      <dgm:prSet/>
      <dgm:spPr/>
      <dgm:t>
        <a:bodyPr/>
        <a:lstStyle/>
        <a:p>
          <a:endParaRPr lang="en-IN"/>
        </a:p>
      </dgm:t>
    </dgm:pt>
    <dgm:pt modelId="{1BF0FB78-8511-47EE-BE6C-B90D1FDA1412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Industrial, High Rise </a:t>
          </a:r>
        </a:p>
      </dgm:t>
    </dgm:pt>
    <dgm:pt modelId="{4AB365E8-9164-4D2D-9DCF-B67AB4CAE2AE}" type="parTrans" cxnId="{4CFA96EC-3BBC-4C7D-B7EC-EBD80E06040F}">
      <dgm:prSet/>
      <dgm:spPr/>
      <dgm:t>
        <a:bodyPr/>
        <a:lstStyle/>
        <a:p>
          <a:endParaRPr lang="en-IN"/>
        </a:p>
      </dgm:t>
    </dgm:pt>
    <dgm:pt modelId="{AE620D17-5F48-41A1-9100-6E31D6DF3548}" type="sibTrans" cxnId="{4CFA96EC-3BBC-4C7D-B7EC-EBD80E06040F}">
      <dgm:prSet/>
      <dgm:spPr/>
      <dgm:t>
        <a:bodyPr/>
        <a:lstStyle/>
        <a:p>
          <a:endParaRPr lang="en-IN"/>
        </a:p>
      </dgm:t>
    </dgm:pt>
    <dgm:pt modelId="{35A949F7-A824-49FD-913C-36B35A53F7DC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CNC Machine, GMAW, FCAW, SAW</a:t>
          </a:r>
        </a:p>
      </dgm:t>
    </dgm:pt>
    <dgm:pt modelId="{00B9DDE1-2E6B-4171-B6F9-B3F9634E5B26}" type="parTrans" cxnId="{409F4200-F8C9-4564-86FE-39B28BB4DC9B}">
      <dgm:prSet/>
      <dgm:spPr/>
      <dgm:t>
        <a:bodyPr/>
        <a:lstStyle/>
        <a:p>
          <a:endParaRPr lang="en-IN"/>
        </a:p>
      </dgm:t>
    </dgm:pt>
    <dgm:pt modelId="{5C8FBBDD-685D-4231-94B7-20F279E2FCFD}" type="sibTrans" cxnId="{409F4200-F8C9-4564-86FE-39B28BB4DC9B}">
      <dgm:prSet/>
      <dgm:spPr/>
      <dgm:t>
        <a:bodyPr/>
        <a:lstStyle/>
        <a:p>
          <a:endParaRPr lang="en-IN"/>
        </a:p>
      </dgm:t>
    </dgm:pt>
    <dgm:pt modelId="{C66DBAF3-81A5-4DF9-A15A-2A06C625D95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IN" sz="2800" dirty="0">
              <a:latin typeface="Trebuchet MS" panose="020B0603020202020204" pitchFamily="34" charset="0"/>
            </a:rPr>
            <a:t>Total</a:t>
          </a:r>
        </a:p>
      </dgm:t>
    </dgm:pt>
    <dgm:pt modelId="{1D2D7FE7-4EED-47CA-83D3-E9F0790E3A80}" type="parTrans" cxnId="{C7C15D51-37CA-41AA-8D4B-1ACC31F8B256}">
      <dgm:prSet/>
      <dgm:spPr/>
      <dgm:t>
        <a:bodyPr/>
        <a:lstStyle/>
        <a:p>
          <a:endParaRPr lang="en-IN"/>
        </a:p>
      </dgm:t>
    </dgm:pt>
    <dgm:pt modelId="{6924B21C-80F8-4A9B-A684-881DFE83920F}" type="sibTrans" cxnId="{C7C15D51-37CA-41AA-8D4B-1ACC31F8B256}">
      <dgm:prSet/>
      <dgm:spPr/>
      <dgm:t>
        <a:bodyPr/>
        <a:lstStyle/>
        <a:p>
          <a:endParaRPr lang="en-IN"/>
        </a:p>
      </dgm:t>
    </dgm:pt>
    <dgm:pt modelId="{88075E43-7BE9-4B41-8D4A-D0814EBDE5A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IN" sz="11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34 Acres      (112544 sq.m)</a:t>
          </a:r>
        </a:p>
      </dgm:t>
    </dgm:pt>
    <dgm:pt modelId="{CC41454F-AE7B-4D49-84BD-17ABB8F1BE65}" type="parTrans" cxnId="{7EB6D187-56E3-49ED-926D-2F5243B6C39A}">
      <dgm:prSet/>
      <dgm:spPr/>
      <dgm:t>
        <a:bodyPr/>
        <a:lstStyle/>
        <a:p>
          <a:endParaRPr lang="en-IN"/>
        </a:p>
      </dgm:t>
    </dgm:pt>
    <dgm:pt modelId="{253EDFF8-12AB-4BD9-B4C8-515A69322CD0}" type="sibTrans" cxnId="{7EB6D187-56E3-49ED-926D-2F5243B6C39A}">
      <dgm:prSet/>
      <dgm:spPr/>
      <dgm:t>
        <a:bodyPr/>
        <a:lstStyle/>
        <a:p>
          <a:endParaRPr lang="en-IN"/>
        </a:p>
      </dgm:t>
    </dgm:pt>
    <dgm:pt modelId="{075B9269-8A79-424A-A90B-3EF88E65552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IN" sz="11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6500 MT</a:t>
          </a:r>
        </a:p>
      </dgm:t>
    </dgm:pt>
    <dgm:pt modelId="{29368C4C-AA0D-42F5-98BA-C5F557EC275E}" type="parTrans" cxnId="{3382D2C3-D2A2-4A16-A35E-69D4CAF7E4AF}">
      <dgm:prSet/>
      <dgm:spPr/>
      <dgm:t>
        <a:bodyPr/>
        <a:lstStyle/>
        <a:p>
          <a:endParaRPr lang="en-IN"/>
        </a:p>
      </dgm:t>
    </dgm:pt>
    <dgm:pt modelId="{5058EE0F-49AF-4FA1-A3CD-8BDB1F73745E}" type="sibTrans" cxnId="{3382D2C3-D2A2-4A16-A35E-69D4CAF7E4AF}">
      <dgm:prSet/>
      <dgm:spPr/>
      <dgm:t>
        <a:bodyPr/>
        <a:lstStyle/>
        <a:p>
          <a:endParaRPr lang="en-IN"/>
        </a:p>
      </dgm:t>
    </dgm:pt>
    <dgm:pt modelId="{85BC9B9C-FABB-467C-978E-88C0EA7B617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All Sectors</a:t>
          </a:r>
        </a:p>
      </dgm:t>
    </dgm:pt>
    <dgm:pt modelId="{AA459400-2AE7-4930-85E1-40DAE0E57CE5}" type="parTrans" cxnId="{4DDF11AF-B908-415F-A763-8D55074897C3}">
      <dgm:prSet/>
      <dgm:spPr/>
      <dgm:t>
        <a:bodyPr/>
        <a:lstStyle/>
        <a:p>
          <a:endParaRPr lang="en-IN"/>
        </a:p>
      </dgm:t>
    </dgm:pt>
    <dgm:pt modelId="{3803FD17-814F-468C-85D1-64B361A70348}" type="sibTrans" cxnId="{4DDF11AF-B908-415F-A763-8D55074897C3}">
      <dgm:prSet/>
      <dgm:spPr/>
      <dgm:t>
        <a:bodyPr/>
        <a:lstStyle/>
        <a:p>
          <a:endParaRPr lang="en-IN"/>
        </a:p>
      </dgm:t>
    </dgm:pt>
    <dgm:pt modelId="{2BDAE14B-6001-4249-B433-EACBFE1B2BD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Full-Fledged</a:t>
          </a:r>
        </a:p>
      </dgm:t>
    </dgm:pt>
    <dgm:pt modelId="{D8632835-312E-447D-A8B3-916FC3F17331}" type="parTrans" cxnId="{5957AEC6-220E-4DA3-951C-F433B6C471DA}">
      <dgm:prSet/>
      <dgm:spPr/>
      <dgm:t>
        <a:bodyPr/>
        <a:lstStyle/>
        <a:p>
          <a:endParaRPr lang="en-IN"/>
        </a:p>
      </dgm:t>
    </dgm:pt>
    <dgm:pt modelId="{3771DD52-F5DA-4544-922C-46A0B55FEBCE}" type="sibTrans" cxnId="{5957AEC6-220E-4DA3-951C-F433B6C471DA}">
      <dgm:prSet/>
      <dgm:spPr/>
      <dgm:t>
        <a:bodyPr/>
        <a:lstStyle/>
        <a:p>
          <a:endParaRPr lang="en-IN"/>
        </a:p>
      </dgm:t>
    </dgm:pt>
    <dgm:pt modelId="{823078F5-DC1C-45FC-A90B-4868996BB92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Equipments</a:t>
          </a:r>
        </a:p>
      </dgm:t>
    </dgm:pt>
    <dgm:pt modelId="{C5100CEC-D6B5-42E5-BDE1-BC97878E2BBF}" type="parTrans" cxnId="{A3A90590-BD69-4585-B8F1-62A78B6DDADE}">
      <dgm:prSet/>
      <dgm:spPr/>
      <dgm:t>
        <a:bodyPr/>
        <a:lstStyle/>
        <a:p>
          <a:endParaRPr lang="en-IN"/>
        </a:p>
      </dgm:t>
    </dgm:pt>
    <dgm:pt modelId="{C2091F9B-1DCC-400B-BDA0-F969AC6B05AA}" type="sibTrans" cxnId="{A3A90590-BD69-4585-B8F1-62A78B6DDADE}">
      <dgm:prSet/>
      <dgm:spPr/>
      <dgm:t>
        <a:bodyPr/>
        <a:lstStyle/>
        <a:p>
          <a:endParaRPr lang="en-IN"/>
        </a:p>
      </dgm:t>
    </dgm:pt>
    <dgm:pt modelId="{EEF25685-2A82-4167-80A7-51749D1BA6A0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IN" sz="2400" dirty="0">
              <a:latin typeface="Trebuchet MS" panose="020B0603020202020204" pitchFamily="34" charset="0"/>
            </a:rPr>
            <a:t>SISCOL Units</a:t>
          </a:r>
        </a:p>
      </dgm:t>
    </dgm:pt>
    <dgm:pt modelId="{73364CB6-1176-4269-8F01-A176240FDC6F}" type="parTrans" cxnId="{46F002A3-AA98-4960-B4A5-E2A0EA631ED8}">
      <dgm:prSet/>
      <dgm:spPr/>
      <dgm:t>
        <a:bodyPr/>
        <a:lstStyle/>
        <a:p>
          <a:endParaRPr lang="en-IN"/>
        </a:p>
      </dgm:t>
    </dgm:pt>
    <dgm:pt modelId="{94EEB7D6-CD63-4D56-AA6D-6D1CE04F335D}" type="sibTrans" cxnId="{46F002A3-AA98-4960-B4A5-E2A0EA631ED8}">
      <dgm:prSet/>
      <dgm:spPr/>
      <dgm:t>
        <a:bodyPr/>
        <a:lstStyle/>
        <a:p>
          <a:endParaRPr lang="en-IN"/>
        </a:p>
      </dgm:t>
    </dgm:pt>
    <dgm:pt modelId="{A5621A98-2E4F-4B54-A738-A24D63B948C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Area</a:t>
          </a:r>
        </a:p>
      </dgm:t>
    </dgm:pt>
    <dgm:pt modelId="{CF3F80EE-673A-4FD2-92CF-5786952B1B46}" type="parTrans" cxnId="{86B1031B-E138-4454-91F1-64DF70A4BAD9}">
      <dgm:prSet/>
      <dgm:spPr/>
      <dgm:t>
        <a:bodyPr/>
        <a:lstStyle/>
        <a:p>
          <a:endParaRPr lang="en-IN"/>
        </a:p>
      </dgm:t>
    </dgm:pt>
    <dgm:pt modelId="{863D457B-E448-4BB9-B631-B697DA977EFE}" type="sibTrans" cxnId="{86B1031B-E138-4454-91F1-64DF70A4BAD9}">
      <dgm:prSet/>
      <dgm:spPr/>
      <dgm:t>
        <a:bodyPr/>
        <a:lstStyle/>
        <a:p>
          <a:endParaRPr lang="en-IN"/>
        </a:p>
      </dgm:t>
    </dgm:pt>
    <dgm:pt modelId="{C9FB1EE1-E64C-444C-B2EC-031E004A3D5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Maximum Production Capacity</a:t>
          </a:r>
        </a:p>
      </dgm:t>
    </dgm:pt>
    <dgm:pt modelId="{D9618BB6-831B-46D6-B76D-D877F5B815F1}" type="parTrans" cxnId="{5138210F-BDC5-4548-B583-DEB0A74A84AF}">
      <dgm:prSet/>
      <dgm:spPr/>
      <dgm:t>
        <a:bodyPr/>
        <a:lstStyle/>
        <a:p>
          <a:endParaRPr lang="en-IN"/>
        </a:p>
      </dgm:t>
    </dgm:pt>
    <dgm:pt modelId="{F97A4255-6CBD-4FDE-827B-A1CD7BE9C6DE}" type="sibTrans" cxnId="{5138210F-BDC5-4548-B583-DEB0A74A84AF}">
      <dgm:prSet/>
      <dgm:spPr/>
      <dgm:t>
        <a:bodyPr/>
        <a:lstStyle/>
        <a:p>
          <a:endParaRPr lang="en-IN"/>
        </a:p>
      </dgm:t>
    </dgm:pt>
    <dgm:pt modelId="{73EE8CF6-4F11-46C4-9110-2B45BE9148F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Specialization</a:t>
          </a:r>
        </a:p>
      </dgm:t>
    </dgm:pt>
    <dgm:pt modelId="{93E00616-3225-4805-A41D-B5589EBB14BF}" type="parTrans" cxnId="{2F079D2C-25F6-4CC2-90A6-50A413EB08B8}">
      <dgm:prSet/>
      <dgm:spPr/>
      <dgm:t>
        <a:bodyPr/>
        <a:lstStyle/>
        <a:p>
          <a:endParaRPr lang="en-IN"/>
        </a:p>
      </dgm:t>
    </dgm:pt>
    <dgm:pt modelId="{352ACC7B-F751-400C-859E-6937CF7FC5C0}" type="sibTrans" cxnId="{2F079D2C-25F6-4CC2-90A6-50A413EB08B8}">
      <dgm:prSet/>
      <dgm:spPr/>
      <dgm:t>
        <a:bodyPr/>
        <a:lstStyle/>
        <a:p>
          <a:endParaRPr lang="en-IN"/>
        </a:p>
      </dgm:t>
    </dgm:pt>
    <dgm:pt modelId="{FEA87180-6D10-4E2B-B53A-AE5CDBAE4A60}">
      <dgm:prSet phldrT="[Text]" custT="1"/>
      <dgm:spPr/>
      <dgm:t>
        <a:bodyPr/>
        <a:lstStyle/>
        <a:p>
          <a:r>
            <a:rPr lang="en-US" sz="2800" dirty="0">
              <a:latin typeface="Trebuchet MS" panose="020B0603020202020204" pitchFamily="34" charset="0"/>
            </a:rPr>
            <a:t>Unit-4</a:t>
          </a:r>
          <a:endParaRPr lang="en-IN" sz="2800" dirty="0">
            <a:latin typeface="Trebuchet MS" panose="020B0603020202020204" pitchFamily="34" charset="0"/>
          </a:endParaRPr>
        </a:p>
      </dgm:t>
    </dgm:pt>
    <dgm:pt modelId="{D7C9876F-6338-4129-9A15-4868483D2993}" type="parTrans" cxnId="{E3410621-9FE0-4EDD-A897-1882772FA79B}">
      <dgm:prSet/>
      <dgm:spPr/>
      <dgm:t>
        <a:bodyPr/>
        <a:lstStyle/>
        <a:p>
          <a:endParaRPr lang="en-IN"/>
        </a:p>
      </dgm:t>
    </dgm:pt>
    <dgm:pt modelId="{5C63C2A8-2429-4130-9665-E827AEC87BE4}" type="sibTrans" cxnId="{E3410621-9FE0-4EDD-A897-1882772FA79B}">
      <dgm:prSet/>
      <dgm:spPr/>
      <dgm:t>
        <a:bodyPr/>
        <a:lstStyle/>
        <a:p>
          <a:endParaRPr lang="en-IN"/>
        </a:p>
      </dgm:t>
    </dgm:pt>
    <dgm:pt modelId="{1B185BF3-D960-407F-B553-E683E15715AF}">
      <dgm:prSet phldrT="[Text]" custT="1"/>
      <dgm:spPr/>
      <dgm:t>
        <a:bodyPr/>
        <a:lstStyle/>
        <a:p>
          <a:r>
            <a:rPr lang="en-US" sz="1100" dirty="0">
              <a:latin typeface="Trebuchet MS" panose="020B0603020202020204" pitchFamily="34" charset="0"/>
            </a:rPr>
            <a:t>3 Acres</a:t>
          </a:r>
        </a:p>
        <a:p>
          <a:r>
            <a:rPr lang="en-US" sz="1100" dirty="0">
              <a:latin typeface="Trebuchet MS" panose="020B0603020202020204" pitchFamily="34" charset="0"/>
            </a:rPr>
            <a:t>(10117 sq.m )</a:t>
          </a:r>
          <a:endParaRPr lang="en-IN" sz="1100" dirty="0">
            <a:latin typeface="Trebuchet MS" panose="020B0603020202020204" pitchFamily="34" charset="0"/>
          </a:endParaRPr>
        </a:p>
      </dgm:t>
    </dgm:pt>
    <dgm:pt modelId="{791E3061-9CCB-40C8-BBC4-1E06A9DACDCB}" type="parTrans" cxnId="{CD521F32-A921-42F8-9727-3D239DF1C7C9}">
      <dgm:prSet/>
      <dgm:spPr/>
      <dgm:t>
        <a:bodyPr/>
        <a:lstStyle/>
        <a:p>
          <a:endParaRPr lang="en-IN"/>
        </a:p>
      </dgm:t>
    </dgm:pt>
    <dgm:pt modelId="{13D15FF0-31AC-44C3-A302-306160A906C8}" type="sibTrans" cxnId="{CD521F32-A921-42F8-9727-3D239DF1C7C9}">
      <dgm:prSet/>
      <dgm:spPr/>
      <dgm:t>
        <a:bodyPr/>
        <a:lstStyle/>
        <a:p>
          <a:endParaRPr lang="en-IN"/>
        </a:p>
      </dgm:t>
    </dgm:pt>
    <dgm:pt modelId="{48ABDD74-7989-4C30-B97C-AF72FD8B84F7}">
      <dgm:prSet phldrT="[Text]" custT="1"/>
      <dgm:spPr/>
      <dgm:t>
        <a:bodyPr/>
        <a:lstStyle/>
        <a:p>
          <a:r>
            <a:rPr lang="en-US" sz="1100" dirty="0">
              <a:latin typeface="Trebuchet MS" panose="020B0603020202020204" pitchFamily="34" charset="0"/>
            </a:rPr>
            <a:t>500 MT</a:t>
          </a:r>
          <a:endParaRPr lang="en-IN" sz="1100" dirty="0">
            <a:latin typeface="Trebuchet MS" panose="020B0603020202020204" pitchFamily="34" charset="0"/>
          </a:endParaRPr>
        </a:p>
      </dgm:t>
    </dgm:pt>
    <dgm:pt modelId="{D9B8AF9C-614D-49C0-9B90-1BAC19E070E2}" type="parTrans" cxnId="{7BD57F2A-4E25-40AF-8F15-4355AB3BFDB9}">
      <dgm:prSet/>
      <dgm:spPr/>
      <dgm:t>
        <a:bodyPr/>
        <a:lstStyle/>
        <a:p>
          <a:endParaRPr lang="en-IN"/>
        </a:p>
      </dgm:t>
    </dgm:pt>
    <dgm:pt modelId="{5A673B6C-67A6-4B62-930E-BA82D4EF94D8}" type="sibTrans" cxnId="{7BD57F2A-4E25-40AF-8F15-4355AB3BFDB9}">
      <dgm:prSet/>
      <dgm:spPr/>
      <dgm:t>
        <a:bodyPr/>
        <a:lstStyle/>
        <a:p>
          <a:endParaRPr lang="en-IN"/>
        </a:p>
      </dgm:t>
    </dgm:pt>
    <dgm:pt modelId="{14170820-93E8-4349-9BD0-C570CC780D8B}">
      <dgm:prSet phldrT="[Text]" custT="1"/>
      <dgm:spPr/>
      <dgm:t>
        <a:bodyPr/>
        <a:lstStyle/>
        <a:p>
          <a:r>
            <a:rPr lang="en-US" sz="1100" dirty="0">
              <a:latin typeface="Trebuchet MS" panose="020B0603020202020204" pitchFamily="34" charset="0"/>
            </a:rPr>
            <a:t>Industrial</a:t>
          </a:r>
          <a:endParaRPr lang="en-IN" sz="1100" dirty="0">
            <a:latin typeface="Trebuchet MS" panose="020B0603020202020204" pitchFamily="34" charset="0"/>
          </a:endParaRPr>
        </a:p>
      </dgm:t>
    </dgm:pt>
    <dgm:pt modelId="{6EEB5F11-451E-45C3-AB69-6E692575E640}" type="parTrans" cxnId="{1FED2D31-A7F9-4D1E-B5DE-5EAB6C7B7A51}">
      <dgm:prSet/>
      <dgm:spPr/>
      <dgm:t>
        <a:bodyPr/>
        <a:lstStyle/>
        <a:p>
          <a:endParaRPr lang="en-IN"/>
        </a:p>
      </dgm:t>
    </dgm:pt>
    <dgm:pt modelId="{8C02A8B9-5538-4D16-A36A-1F4D86A3F69F}" type="sibTrans" cxnId="{1FED2D31-A7F9-4D1E-B5DE-5EAB6C7B7A51}">
      <dgm:prSet/>
      <dgm:spPr/>
      <dgm:t>
        <a:bodyPr/>
        <a:lstStyle/>
        <a:p>
          <a:endParaRPr lang="en-IN"/>
        </a:p>
      </dgm:t>
    </dgm:pt>
    <dgm:pt modelId="{88B6D0AD-6445-4844-8250-B2BF8D5E9B41}">
      <dgm:prSet phldrT="[Text]" custT="1"/>
      <dgm:spPr/>
      <dgm:t>
        <a:bodyPr/>
        <a:lstStyle/>
        <a:p>
          <a:r>
            <a:rPr lang="en-US" sz="1100" dirty="0">
              <a:latin typeface="Trebuchet MS" panose="020B0603020202020204" pitchFamily="34" charset="0"/>
            </a:rPr>
            <a:t>GMAW,FCAW,</a:t>
          </a:r>
        </a:p>
        <a:p>
          <a:r>
            <a:rPr lang="en-US" sz="1100" dirty="0">
              <a:latin typeface="Trebuchet MS" panose="020B0603020202020204" pitchFamily="34" charset="0"/>
            </a:rPr>
            <a:t>SAW</a:t>
          </a:r>
          <a:endParaRPr lang="en-IN" sz="1100" dirty="0">
            <a:latin typeface="Trebuchet MS" panose="020B0603020202020204" pitchFamily="34" charset="0"/>
          </a:endParaRPr>
        </a:p>
      </dgm:t>
    </dgm:pt>
    <dgm:pt modelId="{1778EC2C-A280-4D06-98AD-8F3628FE9991}" type="parTrans" cxnId="{1820A0C7-B21A-402B-BF95-D664B1D65DB6}">
      <dgm:prSet/>
      <dgm:spPr/>
      <dgm:t>
        <a:bodyPr/>
        <a:lstStyle/>
        <a:p>
          <a:endParaRPr lang="en-IN"/>
        </a:p>
      </dgm:t>
    </dgm:pt>
    <dgm:pt modelId="{B3878784-43F9-404C-8221-CA6617167776}" type="sibTrans" cxnId="{1820A0C7-B21A-402B-BF95-D664B1D65DB6}">
      <dgm:prSet/>
      <dgm:spPr/>
      <dgm:t>
        <a:bodyPr/>
        <a:lstStyle/>
        <a:p>
          <a:endParaRPr lang="en-IN"/>
        </a:p>
      </dgm:t>
    </dgm:pt>
    <dgm:pt modelId="{74ABBA20-E919-4EF1-920C-346A814EA3DA}">
      <dgm:prSet phldrT="[Text]" custT="1"/>
      <dgm:spPr/>
      <dgm:t>
        <a:bodyPr/>
        <a:lstStyle/>
        <a:p>
          <a:r>
            <a:rPr lang="en-US" sz="2800" dirty="0">
              <a:latin typeface="Trebuchet MS" panose="020B0603020202020204" pitchFamily="34" charset="0"/>
            </a:rPr>
            <a:t>Unit-5 </a:t>
          </a:r>
          <a:r>
            <a:rPr lang="en-US" sz="2000" dirty="0">
              <a:latin typeface="Trebuchet MS" panose="020B0603020202020204" pitchFamily="34" charset="0"/>
            </a:rPr>
            <a:t>(Vadodara)</a:t>
          </a:r>
          <a:endParaRPr lang="en-IN" sz="1000" dirty="0">
            <a:latin typeface="Trebuchet MS" panose="020B0603020202020204" pitchFamily="34" charset="0"/>
          </a:endParaRPr>
        </a:p>
      </dgm:t>
    </dgm:pt>
    <dgm:pt modelId="{B1B51C8D-06C1-4483-B600-E54FEF436E2A}" type="parTrans" cxnId="{7B1C2665-6255-4C61-8547-A03C31BFB9EF}">
      <dgm:prSet/>
      <dgm:spPr/>
      <dgm:t>
        <a:bodyPr/>
        <a:lstStyle/>
        <a:p>
          <a:endParaRPr lang="en-IN"/>
        </a:p>
      </dgm:t>
    </dgm:pt>
    <dgm:pt modelId="{2A46B08B-4DC2-4F02-8C5E-AAC5BB4073E4}" type="sibTrans" cxnId="{7B1C2665-6255-4C61-8547-A03C31BFB9EF}">
      <dgm:prSet/>
      <dgm:spPr/>
      <dgm:t>
        <a:bodyPr/>
        <a:lstStyle/>
        <a:p>
          <a:endParaRPr lang="en-IN"/>
        </a:p>
      </dgm:t>
    </dgm:pt>
    <dgm:pt modelId="{9A7CE640-8F61-4C52-A116-EA1F5C97CF6F}">
      <dgm:prSet phldrT="[Text]" custT="1"/>
      <dgm:spPr/>
      <dgm:t>
        <a:bodyPr/>
        <a:lstStyle/>
        <a:p>
          <a:r>
            <a:rPr lang="en-IN" sz="11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10 Acres</a:t>
          </a:r>
        </a:p>
        <a:p>
          <a:r>
            <a:rPr lang="en-IN" sz="11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(25678 sq.m)</a:t>
          </a:r>
        </a:p>
      </dgm:t>
    </dgm:pt>
    <dgm:pt modelId="{8A25749D-5314-4553-BE84-30B8844C989B}" type="parTrans" cxnId="{33AA516C-46B7-487A-9F2A-BBFDF0287975}">
      <dgm:prSet/>
      <dgm:spPr/>
      <dgm:t>
        <a:bodyPr/>
        <a:lstStyle/>
        <a:p>
          <a:endParaRPr lang="en-IN"/>
        </a:p>
      </dgm:t>
    </dgm:pt>
    <dgm:pt modelId="{1592E128-560F-4F61-B47A-86165A728988}" type="sibTrans" cxnId="{33AA516C-46B7-487A-9F2A-BBFDF0287975}">
      <dgm:prSet/>
      <dgm:spPr/>
      <dgm:t>
        <a:bodyPr/>
        <a:lstStyle/>
        <a:p>
          <a:endParaRPr lang="en-IN"/>
        </a:p>
      </dgm:t>
    </dgm:pt>
    <dgm:pt modelId="{074AEC69-3349-4FAD-B200-351FAAE27301}">
      <dgm:prSet phldrT="[Text]" custT="1"/>
      <dgm:spPr/>
      <dgm:t>
        <a:bodyPr/>
        <a:lstStyle/>
        <a:p>
          <a:r>
            <a:rPr lang="en-IN" sz="11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1500 MT</a:t>
          </a:r>
        </a:p>
      </dgm:t>
    </dgm:pt>
    <dgm:pt modelId="{FBB24000-7ADF-49B7-A371-939FF7ECD29E}" type="parTrans" cxnId="{0D2412CB-57E9-4148-86CE-E3709ABAF8E5}">
      <dgm:prSet/>
      <dgm:spPr/>
      <dgm:t>
        <a:bodyPr/>
        <a:lstStyle/>
        <a:p>
          <a:endParaRPr lang="en-IN"/>
        </a:p>
      </dgm:t>
    </dgm:pt>
    <dgm:pt modelId="{1DF22436-B61A-41F1-AA19-69222898B041}" type="sibTrans" cxnId="{0D2412CB-57E9-4148-86CE-E3709ABAF8E5}">
      <dgm:prSet/>
      <dgm:spPr/>
      <dgm:t>
        <a:bodyPr/>
        <a:lstStyle/>
        <a:p>
          <a:endParaRPr lang="en-IN"/>
        </a:p>
      </dgm:t>
    </dgm:pt>
    <dgm:pt modelId="{A6B72E15-9077-4423-8959-A113C086059B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Industrial</a:t>
          </a:r>
        </a:p>
      </dgm:t>
    </dgm:pt>
    <dgm:pt modelId="{7D083813-EE95-4430-BE74-C7B205C546ED}" type="parTrans" cxnId="{FB3905AD-3DDE-4ADD-9CC7-1BFD983A8EEC}">
      <dgm:prSet/>
      <dgm:spPr/>
      <dgm:t>
        <a:bodyPr/>
        <a:lstStyle/>
        <a:p>
          <a:endParaRPr lang="en-IN"/>
        </a:p>
      </dgm:t>
    </dgm:pt>
    <dgm:pt modelId="{65C9AFBA-707E-4E7C-9C2B-EA1795D52F29}" type="sibTrans" cxnId="{FB3905AD-3DDE-4ADD-9CC7-1BFD983A8EEC}">
      <dgm:prSet/>
      <dgm:spPr/>
      <dgm:t>
        <a:bodyPr/>
        <a:lstStyle/>
        <a:p>
          <a:endParaRPr lang="en-IN"/>
        </a:p>
      </dgm:t>
    </dgm:pt>
    <dgm:pt modelId="{25543153-2A8E-4697-87AF-64A52A8E4096}">
      <dgm:prSet phldrT="[Text]" custT="1"/>
      <dgm:spPr/>
      <dgm:t>
        <a:bodyPr/>
        <a:lstStyle/>
        <a:p>
          <a:r>
            <a:rPr lang="en-IN" sz="1100" dirty="0">
              <a:latin typeface="Trebuchet MS" panose="020B0603020202020204" pitchFamily="34" charset="0"/>
            </a:rPr>
            <a:t>GMAW,FCAW,</a:t>
          </a:r>
        </a:p>
        <a:p>
          <a:r>
            <a:rPr lang="en-IN" sz="1100" dirty="0">
              <a:latin typeface="Trebuchet MS" panose="020B0603020202020204" pitchFamily="34" charset="0"/>
            </a:rPr>
            <a:t>SAW</a:t>
          </a:r>
        </a:p>
      </dgm:t>
    </dgm:pt>
    <dgm:pt modelId="{D42C133C-C95B-4640-9C6D-70CBF696DEC3}" type="parTrans" cxnId="{C5942DE6-E112-4F48-9C93-6A83250E3B8C}">
      <dgm:prSet/>
      <dgm:spPr/>
      <dgm:t>
        <a:bodyPr/>
        <a:lstStyle/>
        <a:p>
          <a:endParaRPr lang="en-IN"/>
        </a:p>
      </dgm:t>
    </dgm:pt>
    <dgm:pt modelId="{CE3AFD3C-B13C-4B2E-A952-21B6B3D5F608}" type="sibTrans" cxnId="{C5942DE6-E112-4F48-9C93-6A83250E3B8C}">
      <dgm:prSet/>
      <dgm:spPr/>
      <dgm:t>
        <a:bodyPr/>
        <a:lstStyle/>
        <a:p>
          <a:endParaRPr lang="en-IN"/>
        </a:p>
      </dgm:t>
    </dgm:pt>
    <dgm:pt modelId="{C79BBA3B-C150-4ADC-8B00-AE63E8861039}" type="pres">
      <dgm:prSet presAssocID="{1CAF0CAE-BF33-4C75-84E3-9CFBAB1AB41B}" presName="theList" presStyleCnt="0">
        <dgm:presLayoutVars>
          <dgm:dir/>
          <dgm:animLvl val="lvl"/>
          <dgm:resizeHandles val="exact"/>
        </dgm:presLayoutVars>
      </dgm:prSet>
      <dgm:spPr/>
    </dgm:pt>
    <dgm:pt modelId="{9E820556-3345-4FF8-AC78-4F4C35059AF4}" type="pres">
      <dgm:prSet presAssocID="{EEF25685-2A82-4167-80A7-51749D1BA6A0}" presName="compNode" presStyleCnt="0"/>
      <dgm:spPr/>
    </dgm:pt>
    <dgm:pt modelId="{C05607F6-3ECF-49D7-B216-F61C8C3C69A6}" type="pres">
      <dgm:prSet presAssocID="{EEF25685-2A82-4167-80A7-51749D1BA6A0}" presName="aNode" presStyleLbl="bgShp" presStyleIdx="0" presStyleCnt="7" custScaleX="91976"/>
      <dgm:spPr/>
    </dgm:pt>
    <dgm:pt modelId="{A5BDC80C-2963-4C4B-9B1D-B617D763E096}" type="pres">
      <dgm:prSet presAssocID="{EEF25685-2A82-4167-80A7-51749D1BA6A0}" presName="textNode" presStyleLbl="bgShp" presStyleIdx="0" presStyleCnt="7"/>
      <dgm:spPr/>
    </dgm:pt>
    <dgm:pt modelId="{F98448C6-F0A5-496F-8E1A-7DC46BD64082}" type="pres">
      <dgm:prSet presAssocID="{EEF25685-2A82-4167-80A7-51749D1BA6A0}" presName="compChildNode" presStyleCnt="0"/>
      <dgm:spPr/>
    </dgm:pt>
    <dgm:pt modelId="{764F8590-8005-4217-B46F-C8C9BE1BFF91}" type="pres">
      <dgm:prSet presAssocID="{EEF25685-2A82-4167-80A7-51749D1BA6A0}" presName="theInnerList" presStyleCnt="0"/>
      <dgm:spPr/>
    </dgm:pt>
    <dgm:pt modelId="{6BCB2E58-35B0-4CBD-8337-528778BF6013}" type="pres">
      <dgm:prSet presAssocID="{A5621A98-2E4F-4B54-A738-A24D63B948CB}" presName="childNode" presStyleLbl="node1" presStyleIdx="0" presStyleCnt="28">
        <dgm:presLayoutVars>
          <dgm:bulletEnabled val="1"/>
        </dgm:presLayoutVars>
      </dgm:prSet>
      <dgm:spPr/>
    </dgm:pt>
    <dgm:pt modelId="{A03E11FC-EABE-4807-A4CA-56046D4E894A}" type="pres">
      <dgm:prSet presAssocID="{A5621A98-2E4F-4B54-A738-A24D63B948CB}" presName="aSpace2" presStyleCnt="0"/>
      <dgm:spPr/>
    </dgm:pt>
    <dgm:pt modelId="{0EF1914F-7FD3-458F-8305-11174AA9B67F}" type="pres">
      <dgm:prSet presAssocID="{C9FB1EE1-E64C-444C-B2EC-031E004A3D52}" presName="childNode" presStyleLbl="node1" presStyleIdx="1" presStyleCnt="28">
        <dgm:presLayoutVars>
          <dgm:bulletEnabled val="1"/>
        </dgm:presLayoutVars>
      </dgm:prSet>
      <dgm:spPr/>
    </dgm:pt>
    <dgm:pt modelId="{630366B9-6EA7-4789-9E67-ACD1D7ECADCB}" type="pres">
      <dgm:prSet presAssocID="{C9FB1EE1-E64C-444C-B2EC-031E004A3D52}" presName="aSpace2" presStyleCnt="0"/>
      <dgm:spPr/>
    </dgm:pt>
    <dgm:pt modelId="{C99A84BF-0E82-497D-91EC-9638CDA9CD0D}" type="pres">
      <dgm:prSet presAssocID="{73EE8CF6-4F11-46C4-9110-2B45BE9148F6}" presName="childNode" presStyleLbl="node1" presStyleIdx="2" presStyleCnt="28">
        <dgm:presLayoutVars>
          <dgm:bulletEnabled val="1"/>
        </dgm:presLayoutVars>
      </dgm:prSet>
      <dgm:spPr/>
    </dgm:pt>
    <dgm:pt modelId="{D6C03885-A64C-48A7-852A-988F12495AEB}" type="pres">
      <dgm:prSet presAssocID="{73EE8CF6-4F11-46C4-9110-2B45BE9148F6}" presName="aSpace2" presStyleCnt="0"/>
      <dgm:spPr/>
    </dgm:pt>
    <dgm:pt modelId="{142E37D7-09A9-4B47-AC98-F0962BC4CA9A}" type="pres">
      <dgm:prSet presAssocID="{823078F5-DC1C-45FC-A90B-4868996BB92B}" presName="childNode" presStyleLbl="node1" presStyleIdx="3" presStyleCnt="28">
        <dgm:presLayoutVars>
          <dgm:bulletEnabled val="1"/>
        </dgm:presLayoutVars>
      </dgm:prSet>
      <dgm:spPr/>
    </dgm:pt>
    <dgm:pt modelId="{510E1A86-0E78-4866-BABB-1FBB610E269B}" type="pres">
      <dgm:prSet presAssocID="{EEF25685-2A82-4167-80A7-51749D1BA6A0}" presName="aSpace" presStyleCnt="0"/>
      <dgm:spPr/>
    </dgm:pt>
    <dgm:pt modelId="{7B36C971-62D3-49C7-9BB4-BD7CCA789D7C}" type="pres">
      <dgm:prSet presAssocID="{5DAD4C6E-FF18-4B1D-9114-6E34E39B2DA6}" presName="compNode" presStyleCnt="0"/>
      <dgm:spPr/>
    </dgm:pt>
    <dgm:pt modelId="{53AD7C4A-16C0-4941-87DB-902B85B33E5E}" type="pres">
      <dgm:prSet presAssocID="{5DAD4C6E-FF18-4B1D-9114-6E34E39B2DA6}" presName="aNode" presStyleLbl="bgShp" presStyleIdx="1" presStyleCnt="7" custScaleX="106661"/>
      <dgm:spPr/>
    </dgm:pt>
    <dgm:pt modelId="{43069384-53D1-4047-B271-CFE5EA0614CC}" type="pres">
      <dgm:prSet presAssocID="{5DAD4C6E-FF18-4B1D-9114-6E34E39B2DA6}" presName="textNode" presStyleLbl="bgShp" presStyleIdx="1" presStyleCnt="7"/>
      <dgm:spPr/>
    </dgm:pt>
    <dgm:pt modelId="{86FA1E0D-ABA9-41A1-AC95-9CD3E291BAC5}" type="pres">
      <dgm:prSet presAssocID="{5DAD4C6E-FF18-4B1D-9114-6E34E39B2DA6}" presName="compChildNode" presStyleCnt="0"/>
      <dgm:spPr/>
    </dgm:pt>
    <dgm:pt modelId="{70121023-1084-40AB-8EA9-40BA20BE64F0}" type="pres">
      <dgm:prSet presAssocID="{5DAD4C6E-FF18-4B1D-9114-6E34E39B2DA6}" presName="theInnerList" presStyleCnt="0"/>
      <dgm:spPr/>
    </dgm:pt>
    <dgm:pt modelId="{FF1E9FBD-FA53-4B3D-98F7-23C34302490A}" type="pres">
      <dgm:prSet presAssocID="{EBDABC29-4A19-4205-A477-05A8876A5C83}" presName="childNode" presStyleLbl="node1" presStyleIdx="4" presStyleCnt="28">
        <dgm:presLayoutVars>
          <dgm:bulletEnabled val="1"/>
        </dgm:presLayoutVars>
      </dgm:prSet>
      <dgm:spPr/>
    </dgm:pt>
    <dgm:pt modelId="{4F54CAAD-F43E-452A-B3FE-58C9976AF71F}" type="pres">
      <dgm:prSet presAssocID="{EBDABC29-4A19-4205-A477-05A8876A5C83}" presName="aSpace2" presStyleCnt="0"/>
      <dgm:spPr/>
    </dgm:pt>
    <dgm:pt modelId="{EDFAE29D-D97D-4F6E-A671-C57E0E2D8277}" type="pres">
      <dgm:prSet presAssocID="{FC68EEBB-2044-492F-A3B0-94B99E0F4952}" presName="childNode" presStyleLbl="node1" presStyleIdx="5" presStyleCnt="28">
        <dgm:presLayoutVars>
          <dgm:bulletEnabled val="1"/>
        </dgm:presLayoutVars>
      </dgm:prSet>
      <dgm:spPr/>
    </dgm:pt>
    <dgm:pt modelId="{9435BA28-24CB-4633-AB72-47317B2FF1ED}" type="pres">
      <dgm:prSet presAssocID="{FC68EEBB-2044-492F-A3B0-94B99E0F4952}" presName="aSpace2" presStyleCnt="0"/>
      <dgm:spPr/>
    </dgm:pt>
    <dgm:pt modelId="{B0BEAC86-AD5A-4E71-B33F-988763D45700}" type="pres">
      <dgm:prSet presAssocID="{B19F228E-7CA8-40CD-9FB3-DB553FDD2794}" presName="childNode" presStyleLbl="node1" presStyleIdx="6" presStyleCnt="28">
        <dgm:presLayoutVars>
          <dgm:bulletEnabled val="1"/>
        </dgm:presLayoutVars>
      </dgm:prSet>
      <dgm:spPr/>
    </dgm:pt>
    <dgm:pt modelId="{AA203E5D-C1E8-4B4D-92A0-9238236EBB41}" type="pres">
      <dgm:prSet presAssocID="{B19F228E-7CA8-40CD-9FB3-DB553FDD2794}" presName="aSpace2" presStyleCnt="0"/>
      <dgm:spPr/>
    </dgm:pt>
    <dgm:pt modelId="{56CBD505-130B-4434-81AE-AE28BDE0F5CA}" type="pres">
      <dgm:prSet presAssocID="{0557560A-292F-4B3E-BB8E-3BD1469FBCC3}" presName="childNode" presStyleLbl="node1" presStyleIdx="7" presStyleCnt="28">
        <dgm:presLayoutVars>
          <dgm:bulletEnabled val="1"/>
        </dgm:presLayoutVars>
      </dgm:prSet>
      <dgm:spPr/>
    </dgm:pt>
    <dgm:pt modelId="{F1F731B6-2561-4ED0-991A-9F022F881212}" type="pres">
      <dgm:prSet presAssocID="{5DAD4C6E-FF18-4B1D-9114-6E34E39B2DA6}" presName="aSpace" presStyleCnt="0"/>
      <dgm:spPr/>
    </dgm:pt>
    <dgm:pt modelId="{EAA1A534-C8C9-4A72-8304-37AB306B099F}" type="pres">
      <dgm:prSet presAssocID="{1E8C1D10-FA35-4897-A019-CE46768EA168}" presName="compNode" presStyleCnt="0"/>
      <dgm:spPr/>
    </dgm:pt>
    <dgm:pt modelId="{3DF839AB-E44A-4995-8519-F09D290FC775}" type="pres">
      <dgm:prSet presAssocID="{1E8C1D10-FA35-4897-A019-CE46768EA168}" presName="aNode" presStyleLbl="bgShp" presStyleIdx="2" presStyleCnt="7" custScaleX="108906"/>
      <dgm:spPr/>
    </dgm:pt>
    <dgm:pt modelId="{9E88D12D-2E57-4500-A068-E7242490E89E}" type="pres">
      <dgm:prSet presAssocID="{1E8C1D10-FA35-4897-A019-CE46768EA168}" presName="textNode" presStyleLbl="bgShp" presStyleIdx="2" presStyleCnt="7"/>
      <dgm:spPr/>
    </dgm:pt>
    <dgm:pt modelId="{04DFE90F-40DF-4D2B-8D9C-77B9B7A8F121}" type="pres">
      <dgm:prSet presAssocID="{1E8C1D10-FA35-4897-A019-CE46768EA168}" presName="compChildNode" presStyleCnt="0"/>
      <dgm:spPr/>
    </dgm:pt>
    <dgm:pt modelId="{9BDD5D93-1865-4A9E-91C1-7DC4674C9A90}" type="pres">
      <dgm:prSet presAssocID="{1E8C1D10-FA35-4897-A019-CE46768EA168}" presName="theInnerList" presStyleCnt="0"/>
      <dgm:spPr/>
    </dgm:pt>
    <dgm:pt modelId="{29E8D0AA-06E9-4D45-8989-31ED5BA561DA}" type="pres">
      <dgm:prSet presAssocID="{E63E551F-C007-4716-96C8-390573A5673F}" presName="childNode" presStyleLbl="node1" presStyleIdx="8" presStyleCnt="28">
        <dgm:presLayoutVars>
          <dgm:bulletEnabled val="1"/>
        </dgm:presLayoutVars>
      </dgm:prSet>
      <dgm:spPr/>
    </dgm:pt>
    <dgm:pt modelId="{123938F3-8632-4861-8373-67E514DE54A6}" type="pres">
      <dgm:prSet presAssocID="{E63E551F-C007-4716-96C8-390573A5673F}" presName="aSpace2" presStyleCnt="0"/>
      <dgm:spPr/>
    </dgm:pt>
    <dgm:pt modelId="{5A5751C9-755F-40D7-99E6-ED1E2BCBF2B3}" type="pres">
      <dgm:prSet presAssocID="{BD46B19C-B168-48BD-937D-4B0A4B19C9A2}" presName="childNode" presStyleLbl="node1" presStyleIdx="9" presStyleCnt="28">
        <dgm:presLayoutVars>
          <dgm:bulletEnabled val="1"/>
        </dgm:presLayoutVars>
      </dgm:prSet>
      <dgm:spPr/>
    </dgm:pt>
    <dgm:pt modelId="{F3B20C25-4331-406B-928E-E88E74CEC6F9}" type="pres">
      <dgm:prSet presAssocID="{BD46B19C-B168-48BD-937D-4B0A4B19C9A2}" presName="aSpace2" presStyleCnt="0"/>
      <dgm:spPr/>
    </dgm:pt>
    <dgm:pt modelId="{F39CAB23-F6BE-4F9B-849C-35CFF62D629C}" type="pres">
      <dgm:prSet presAssocID="{9F708178-5CAE-43C2-ABEC-1706ED64D164}" presName="childNode" presStyleLbl="node1" presStyleIdx="10" presStyleCnt="28">
        <dgm:presLayoutVars>
          <dgm:bulletEnabled val="1"/>
        </dgm:presLayoutVars>
      </dgm:prSet>
      <dgm:spPr/>
    </dgm:pt>
    <dgm:pt modelId="{6681D9AE-2316-4D88-8E10-BF7CE48F1A67}" type="pres">
      <dgm:prSet presAssocID="{9F708178-5CAE-43C2-ABEC-1706ED64D164}" presName="aSpace2" presStyleCnt="0"/>
      <dgm:spPr/>
    </dgm:pt>
    <dgm:pt modelId="{6A952142-BFF9-4F4D-A113-ABDC265FA463}" type="pres">
      <dgm:prSet presAssocID="{B2E9D31D-0A52-49AF-95A2-C5B27DD42F86}" presName="childNode" presStyleLbl="node1" presStyleIdx="11" presStyleCnt="28">
        <dgm:presLayoutVars>
          <dgm:bulletEnabled val="1"/>
        </dgm:presLayoutVars>
      </dgm:prSet>
      <dgm:spPr/>
    </dgm:pt>
    <dgm:pt modelId="{71951DEE-5495-4254-A53E-2C8404444B97}" type="pres">
      <dgm:prSet presAssocID="{1E8C1D10-FA35-4897-A019-CE46768EA168}" presName="aSpace" presStyleCnt="0"/>
      <dgm:spPr/>
    </dgm:pt>
    <dgm:pt modelId="{FB84D09B-6FD9-4CF0-97D5-42227135D046}" type="pres">
      <dgm:prSet presAssocID="{027CFCB2-3238-4FF6-ACDE-B31146A285D8}" presName="compNode" presStyleCnt="0"/>
      <dgm:spPr/>
    </dgm:pt>
    <dgm:pt modelId="{3D7B3E05-7D4F-4521-95B0-7AAD27930EFD}" type="pres">
      <dgm:prSet presAssocID="{027CFCB2-3238-4FF6-ACDE-B31146A285D8}" presName="aNode" presStyleLbl="bgShp" presStyleIdx="3" presStyleCnt="7"/>
      <dgm:spPr/>
    </dgm:pt>
    <dgm:pt modelId="{04373797-3F09-4E91-8816-BB920C5CD88E}" type="pres">
      <dgm:prSet presAssocID="{027CFCB2-3238-4FF6-ACDE-B31146A285D8}" presName="textNode" presStyleLbl="bgShp" presStyleIdx="3" presStyleCnt="7"/>
      <dgm:spPr/>
    </dgm:pt>
    <dgm:pt modelId="{A2813F2C-DCB3-4DCF-8A1C-D52E804B94A6}" type="pres">
      <dgm:prSet presAssocID="{027CFCB2-3238-4FF6-ACDE-B31146A285D8}" presName="compChildNode" presStyleCnt="0"/>
      <dgm:spPr/>
    </dgm:pt>
    <dgm:pt modelId="{FE335554-35B1-470D-A261-6F8FF245BF71}" type="pres">
      <dgm:prSet presAssocID="{027CFCB2-3238-4FF6-ACDE-B31146A285D8}" presName="theInnerList" presStyleCnt="0"/>
      <dgm:spPr/>
    </dgm:pt>
    <dgm:pt modelId="{E6F6A17F-DD2C-425E-BA9C-7ED469D942F3}" type="pres">
      <dgm:prSet presAssocID="{3FF5074B-748D-43EA-ACA1-C5BE7F5373B4}" presName="childNode" presStyleLbl="node1" presStyleIdx="12" presStyleCnt="28">
        <dgm:presLayoutVars>
          <dgm:bulletEnabled val="1"/>
        </dgm:presLayoutVars>
      </dgm:prSet>
      <dgm:spPr/>
    </dgm:pt>
    <dgm:pt modelId="{98FA05FF-0448-4BC4-B42E-0B6BC2239EBE}" type="pres">
      <dgm:prSet presAssocID="{3FF5074B-748D-43EA-ACA1-C5BE7F5373B4}" presName="aSpace2" presStyleCnt="0"/>
      <dgm:spPr/>
    </dgm:pt>
    <dgm:pt modelId="{C30EEF52-23A8-4C07-AD93-EB1A8F89F6EC}" type="pres">
      <dgm:prSet presAssocID="{8DB10CDF-6C37-447A-B23E-765C18B6097F}" presName="childNode" presStyleLbl="node1" presStyleIdx="13" presStyleCnt="28">
        <dgm:presLayoutVars>
          <dgm:bulletEnabled val="1"/>
        </dgm:presLayoutVars>
      </dgm:prSet>
      <dgm:spPr/>
    </dgm:pt>
    <dgm:pt modelId="{6C1CF898-620F-4918-9614-D70241D8F655}" type="pres">
      <dgm:prSet presAssocID="{8DB10CDF-6C37-447A-B23E-765C18B6097F}" presName="aSpace2" presStyleCnt="0"/>
      <dgm:spPr/>
    </dgm:pt>
    <dgm:pt modelId="{878E5477-7BBB-4C2A-9D60-A354728A0186}" type="pres">
      <dgm:prSet presAssocID="{1BF0FB78-8511-47EE-BE6C-B90D1FDA1412}" presName="childNode" presStyleLbl="node1" presStyleIdx="14" presStyleCnt="28">
        <dgm:presLayoutVars>
          <dgm:bulletEnabled val="1"/>
        </dgm:presLayoutVars>
      </dgm:prSet>
      <dgm:spPr/>
    </dgm:pt>
    <dgm:pt modelId="{C95AE696-78E3-4291-8444-4E19E80823DD}" type="pres">
      <dgm:prSet presAssocID="{1BF0FB78-8511-47EE-BE6C-B90D1FDA1412}" presName="aSpace2" presStyleCnt="0"/>
      <dgm:spPr/>
    </dgm:pt>
    <dgm:pt modelId="{B3B2D7FB-1A88-47DD-AFDD-394A24E62F7C}" type="pres">
      <dgm:prSet presAssocID="{35A949F7-A824-49FD-913C-36B35A53F7DC}" presName="childNode" presStyleLbl="node1" presStyleIdx="15" presStyleCnt="28">
        <dgm:presLayoutVars>
          <dgm:bulletEnabled val="1"/>
        </dgm:presLayoutVars>
      </dgm:prSet>
      <dgm:spPr/>
    </dgm:pt>
    <dgm:pt modelId="{B9DC2DD9-1D90-4188-828D-5676D3D873A3}" type="pres">
      <dgm:prSet presAssocID="{027CFCB2-3238-4FF6-ACDE-B31146A285D8}" presName="aSpace" presStyleCnt="0"/>
      <dgm:spPr/>
    </dgm:pt>
    <dgm:pt modelId="{32CBC986-DEEF-4563-86B1-D2BB38BF4585}" type="pres">
      <dgm:prSet presAssocID="{FEA87180-6D10-4E2B-B53A-AE5CDBAE4A60}" presName="compNode" presStyleCnt="0"/>
      <dgm:spPr/>
    </dgm:pt>
    <dgm:pt modelId="{C9C07C07-A54D-46C9-BF51-5671D2A5BB7E}" type="pres">
      <dgm:prSet presAssocID="{FEA87180-6D10-4E2B-B53A-AE5CDBAE4A60}" presName="aNode" presStyleLbl="bgShp" presStyleIdx="4" presStyleCnt="7"/>
      <dgm:spPr/>
    </dgm:pt>
    <dgm:pt modelId="{9F621352-AF84-4D67-A99A-4E182BECD40A}" type="pres">
      <dgm:prSet presAssocID="{FEA87180-6D10-4E2B-B53A-AE5CDBAE4A60}" presName="textNode" presStyleLbl="bgShp" presStyleIdx="4" presStyleCnt="7"/>
      <dgm:spPr/>
    </dgm:pt>
    <dgm:pt modelId="{F4CBB0EB-C6CB-4BAC-A162-9798CD65EECC}" type="pres">
      <dgm:prSet presAssocID="{FEA87180-6D10-4E2B-B53A-AE5CDBAE4A60}" presName="compChildNode" presStyleCnt="0"/>
      <dgm:spPr/>
    </dgm:pt>
    <dgm:pt modelId="{F902A509-01C5-45A1-B836-6F6F1CDC289F}" type="pres">
      <dgm:prSet presAssocID="{FEA87180-6D10-4E2B-B53A-AE5CDBAE4A60}" presName="theInnerList" presStyleCnt="0"/>
      <dgm:spPr/>
    </dgm:pt>
    <dgm:pt modelId="{7FFCCB5E-F5C2-4BED-BD39-DCC4473E41F3}" type="pres">
      <dgm:prSet presAssocID="{1B185BF3-D960-407F-B553-E683E15715AF}" presName="childNode" presStyleLbl="node1" presStyleIdx="16" presStyleCnt="28">
        <dgm:presLayoutVars>
          <dgm:bulletEnabled val="1"/>
        </dgm:presLayoutVars>
      </dgm:prSet>
      <dgm:spPr/>
    </dgm:pt>
    <dgm:pt modelId="{2D238D29-550F-424D-9BAD-E54EAF192183}" type="pres">
      <dgm:prSet presAssocID="{1B185BF3-D960-407F-B553-E683E15715AF}" presName="aSpace2" presStyleCnt="0"/>
      <dgm:spPr/>
    </dgm:pt>
    <dgm:pt modelId="{1B70135A-A70C-4828-9436-BC32586100D2}" type="pres">
      <dgm:prSet presAssocID="{48ABDD74-7989-4C30-B97C-AF72FD8B84F7}" presName="childNode" presStyleLbl="node1" presStyleIdx="17" presStyleCnt="28">
        <dgm:presLayoutVars>
          <dgm:bulletEnabled val="1"/>
        </dgm:presLayoutVars>
      </dgm:prSet>
      <dgm:spPr/>
    </dgm:pt>
    <dgm:pt modelId="{A393E670-4050-4046-B9B1-DBC7C7F31410}" type="pres">
      <dgm:prSet presAssocID="{48ABDD74-7989-4C30-B97C-AF72FD8B84F7}" presName="aSpace2" presStyleCnt="0"/>
      <dgm:spPr/>
    </dgm:pt>
    <dgm:pt modelId="{C5E017EF-786D-4BF8-BDBF-4B9B4E3584F7}" type="pres">
      <dgm:prSet presAssocID="{14170820-93E8-4349-9BD0-C570CC780D8B}" presName="childNode" presStyleLbl="node1" presStyleIdx="18" presStyleCnt="28">
        <dgm:presLayoutVars>
          <dgm:bulletEnabled val="1"/>
        </dgm:presLayoutVars>
      </dgm:prSet>
      <dgm:spPr/>
    </dgm:pt>
    <dgm:pt modelId="{5A672E5A-6F93-4E5E-A59D-9319BF82375E}" type="pres">
      <dgm:prSet presAssocID="{14170820-93E8-4349-9BD0-C570CC780D8B}" presName="aSpace2" presStyleCnt="0"/>
      <dgm:spPr/>
    </dgm:pt>
    <dgm:pt modelId="{7F81C73F-B2C7-4C67-9F82-AFC2B0737AD1}" type="pres">
      <dgm:prSet presAssocID="{88B6D0AD-6445-4844-8250-B2BF8D5E9B41}" presName="childNode" presStyleLbl="node1" presStyleIdx="19" presStyleCnt="28">
        <dgm:presLayoutVars>
          <dgm:bulletEnabled val="1"/>
        </dgm:presLayoutVars>
      </dgm:prSet>
      <dgm:spPr/>
    </dgm:pt>
    <dgm:pt modelId="{157BEBE8-DFA4-454E-902B-9096DA2A2B3A}" type="pres">
      <dgm:prSet presAssocID="{FEA87180-6D10-4E2B-B53A-AE5CDBAE4A60}" presName="aSpace" presStyleCnt="0"/>
      <dgm:spPr/>
    </dgm:pt>
    <dgm:pt modelId="{03DF377C-C3D9-41B3-8AF6-B9DB40306AE1}" type="pres">
      <dgm:prSet presAssocID="{74ABBA20-E919-4EF1-920C-346A814EA3DA}" presName="compNode" presStyleCnt="0"/>
      <dgm:spPr/>
    </dgm:pt>
    <dgm:pt modelId="{41E16F3F-0F98-4E41-A93A-DC45A61FCE18}" type="pres">
      <dgm:prSet presAssocID="{74ABBA20-E919-4EF1-920C-346A814EA3DA}" presName="aNode" presStyleLbl="bgShp" presStyleIdx="5" presStyleCnt="7"/>
      <dgm:spPr/>
    </dgm:pt>
    <dgm:pt modelId="{BF880BEF-9ED5-4C2B-905B-C4CDE1FDDD18}" type="pres">
      <dgm:prSet presAssocID="{74ABBA20-E919-4EF1-920C-346A814EA3DA}" presName="textNode" presStyleLbl="bgShp" presStyleIdx="5" presStyleCnt="7"/>
      <dgm:spPr/>
    </dgm:pt>
    <dgm:pt modelId="{D6BF3468-7C7E-4F47-8A29-767D02B9F0CB}" type="pres">
      <dgm:prSet presAssocID="{74ABBA20-E919-4EF1-920C-346A814EA3DA}" presName="compChildNode" presStyleCnt="0"/>
      <dgm:spPr/>
    </dgm:pt>
    <dgm:pt modelId="{612B2CFB-29D5-41B1-9CF7-6BDA6EFC0C68}" type="pres">
      <dgm:prSet presAssocID="{74ABBA20-E919-4EF1-920C-346A814EA3DA}" presName="theInnerList" presStyleCnt="0"/>
      <dgm:spPr/>
    </dgm:pt>
    <dgm:pt modelId="{29E99F0F-3EF1-4D5E-BFE6-477E73847D29}" type="pres">
      <dgm:prSet presAssocID="{9A7CE640-8F61-4C52-A116-EA1F5C97CF6F}" presName="childNode" presStyleLbl="node1" presStyleIdx="20" presStyleCnt="28">
        <dgm:presLayoutVars>
          <dgm:bulletEnabled val="1"/>
        </dgm:presLayoutVars>
      </dgm:prSet>
      <dgm:spPr/>
    </dgm:pt>
    <dgm:pt modelId="{E8B7FAA3-4BF7-4CD1-BFBB-B2B52BFE8CA2}" type="pres">
      <dgm:prSet presAssocID="{9A7CE640-8F61-4C52-A116-EA1F5C97CF6F}" presName="aSpace2" presStyleCnt="0"/>
      <dgm:spPr/>
    </dgm:pt>
    <dgm:pt modelId="{95955A2D-2027-4B6F-8140-F69FEEBC772B}" type="pres">
      <dgm:prSet presAssocID="{074AEC69-3349-4FAD-B200-351FAAE27301}" presName="childNode" presStyleLbl="node1" presStyleIdx="21" presStyleCnt="28">
        <dgm:presLayoutVars>
          <dgm:bulletEnabled val="1"/>
        </dgm:presLayoutVars>
      </dgm:prSet>
      <dgm:spPr/>
    </dgm:pt>
    <dgm:pt modelId="{325D53FE-CE5F-49C8-9444-8935A6185BBD}" type="pres">
      <dgm:prSet presAssocID="{074AEC69-3349-4FAD-B200-351FAAE27301}" presName="aSpace2" presStyleCnt="0"/>
      <dgm:spPr/>
    </dgm:pt>
    <dgm:pt modelId="{CD9A1B40-BFD7-461B-8D93-372C6BFE58B6}" type="pres">
      <dgm:prSet presAssocID="{A6B72E15-9077-4423-8959-A113C086059B}" presName="childNode" presStyleLbl="node1" presStyleIdx="22" presStyleCnt="28">
        <dgm:presLayoutVars>
          <dgm:bulletEnabled val="1"/>
        </dgm:presLayoutVars>
      </dgm:prSet>
      <dgm:spPr/>
    </dgm:pt>
    <dgm:pt modelId="{833EF12B-619F-41EE-B595-56D3BD0C12D0}" type="pres">
      <dgm:prSet presAssocID="{A6B72E15-9077-4423-8959-A113C086059B}" presName="aSpace2" presStyleCnt="0"/>
      <dgm:spPr/>
    </dgm:pt>
    <dgm:pt modelId="{0DA00136-EE42-48C5-AB2C-9C15BD46376F}" type="pres">
      <dgm:prSet presAssocID="{25543153-2A8E-4697-87AF-64A52A8E4096}" presName="childNode" presStyleLbl="node1" presStyleIdx="23" presStyleCnt="28">
        <dgm:presLayoutVars>
          <dgm:bulletEnabled val="1"/>
        </dgm:presLayoutVars>
      </dgm:prSet>
      <dgm:spPr/>
    </dgm:pt>
    <dgm:pt modelId="{089355B0-6390-4F9B-B144-BF78C24D2664}" type="pres">
      <dgm:prSet presAssocID="{74ABBA20-E919-4EF1-920C-346A814EA3DA}" presName="aSpace" presStyleCnt="0"/>
      <dgm:spPr/>
    </dgm:pt>
    <dgm:pt modelId="{F58C0461-C4CE-4735-87C8-CE9DF0D79C24}" type="pres">
      <dgm:prSet presAssocID="{C66DBAF3-81A5-4DF9-A15A-2A06C625D955}" presName="compNode" presStyleCnt="0"/>
      <dgm:spPr/>
    </dgm:pt>
    <dgm:pt modelId="{28F7EEDA-48D5-4F99-B41A-9B7A4DAA7780}" type="pres">
      <dgm:prSet presAssocID="{C66DBAF3-81A5-4DF9-A15A-2A06C625D955}" presName="aNode" presStyleLbl="bgShp" presStyleIdx="6" presStyleCnt="7"/>
      <dgm:spPr/>
    </dgm:pt>
    <dgm:pt modelId="{FEE76A41-F713-4957-B487-F2249373B6E3}" type="pres">
      <dgm:prSet presAssocID="{C66DBAF3-81A5-4DF9-A15A-2A06C625D955}" presName="textNode" presStyleLbl="bgShp" presStyleIdx="6" presStyleCnt="7"/>
      <dgm:spPr/>
    </dgm:pt>
    <dgm:pt modelId="{5BA4D098-7BA1-47E1-8E50-1485B6311D35}" type="pres">
      <dgm:prSet presAssocID="{C66DBAF3-81A5-4DF9-A15A-2A06C625D955}" presName="compChildNode" presStyleCnt="0"/>
      <dgm:spPr/>
    </dgm:pt>
    <dgm:pt modelId="{C173210A-8E35-4EEE-91CB-CEA1C2772591}" type="pres">
      <dgm:prSet presAssocID="{C66DBAF3-81A5-4DF9-A15A-2A06C625D955}" presName="theInnerList" presStyleCnt="0"/>
      <dgm:spPr/>
    </dgm:pt>
    <dgm:pt modelId="{610CC536-DFE5-4D57-B208-94B0E292F6B5}" type="pres">
      <dgm:prSet presAssocID="{88075E43-7BE9-4B41-8D4A-D0814EBDE5A5}" presName="childNode" presStyleLbl="node1" presStyleIdx="24" presStyleCnt="28">
        <dgm:presLayoutVars>
          <dgm:bulletEnabled val="1"/>
        </dgm:presLayoutVars>
      </dgm:prSet>
      <dgm:spPr/>
    </dgm:pt>
    <dgm:pt modelId="{A94D3ED6-537C-42FD-B757-2C9B784A8250}" type="pres">
      <dgm:prSet presAssocID="{88075E43-7BE9-4B41-8D4A-D0814EBDE5A5}" presName="aSpace2" presStyleCnt="0"/>
      <dgm:spPr/>
    </dgm:pt>
    <dgm:pt modelId="{C880ED60-C005-4215-81C7-DD4D3F59C465}" type="pres">
      <dgm:prSet presAssocID="{075B9269-8A79-424A-A90B-3EF88E655522}" presName="childNode" presStyleLbl="node1" presStyleIdx="25" presStyleCnt="28">
        <dgm:presLayoutVars>
          <dgm:bulletEnabled val="1"/>
        </dgm:presLayoutVars>
      </dgm:prSet>
      <dgm:spPr/>
    </dgm:pt>
    <dgm:pt modelId="{36822B2F-05E5-48D2-8618-5D0465AEACCD}" type="pres">
      <dgm:prSet presAssocID="{075B9269-8A79-424A-A90B-3EF88E655522}" presName="aSpace2" presStyleCnt="0"/>
      <dgm:spPr/>
    </dgm:pt>
    <dgm:pt modelId="{44A7D09C-EF8C-48B6-94BA-E98AEFF82B65}" type="pres">
      <dgm:prSet presAssocID="{85BC9B9C-FABB-467C-978E-88C0EA7B6179}" presName="childNode" presStyleLbl="node1" presStyleIdx="26" presStyleCnt="28">
        <dgm:presLayoutVars>
          <dgm:bulletEnabled val="1"/>
        </dgm:presLayoutVars>
      </dgm:prSet>
      <dgm:spPr/>
    </dgm:pt>
    <dgm:pt modelId="{7F086630-488D-4A0F-9B66-D9CF493544AC}" type="pres">
      <dgm:prSet presAssocID="{85BC9B9C-FABB-467C-978E-88C0EA7B6179}" presName="aSpace2" presStyleCnt="0"/>
      <dgm:spPr/>
    </dgm:pt>
    <dgm:pt modelId="{8220CBCF-2078-464A-90C8-F9ABF3F8CDF1}" type="pres">
      <dgm:prSet presAssocID="{2BDAE14B-6001-4249-B433-EACBFE1B2BD6}" presName="childNode" presStyleLbl="node1" presStyleIdx="27" presStyleCnt="28">
        <dgm:presLayoutVars>
          <dgm:bulletEnabled val="1"/>
        </dgm:presLayoutVars>
      </dgm:prSet>
      <dgm:spPr/>
    </dgm:pt>
  </dgm:ptLst>
  <dgm:cxnLst>
    <dgm:cxn modelId="{409F4200-F8C9-4564-86FE-39B28BB4DC9B}" srcId="{027CFCB2-3238-4FF6-ACDE-B31146A285D8}" destId="{35A949F7-A824-49FD-913C-36B35A53F7DC}" srcOrd="3" destOrd="0" parTransId="{00B9DDE1-2E6B-4171-B6F9-B3F9634E5B26}" sibTransId="{5C8FBBDD-685D-4231-94B7-20F279E2FCFD}"/>
    <dgm:cxn modelId="{FE0F6608-80F8-4984-89EF-0E79DADEB947}" srcId="{5DAD4C6E-FF18-4B1D-9114-6E34E39B2DA6}" destId="{FC68EEBB-2044-492F-A3B0-94B99E0F4952}" srcOrd="1" destOrd="0" parTransId="{5A4B55FF-9D7E-4EFB-B0B6-BFB0B08F7A2C}" sibTransId="{5C86E1C2-7340-4A67-95E9-F6D886C1322F}"/>
    <dgm:cxn modelId="{F6CE5A08-0B81-4248-BF3C-4778719C9C38}" srcId="{5DAD4C6E-FF18-4B1D-9114-6E34E39B2DA6}" destId="{B19F228E-7CA8-40CD-9FB3-DB553FDD2794}" srcOrd="2" destOrd="0" parTransId="{8FE249D8-0ACC-4B83-9EDC-FBE2E5FC35E1}" sibTransId="{5D1667BA-55C8-4C76-A61D-A58E84BBE761}"/>
    <dgm:cxn modelId="{5138210F-BDC5-4548-B583-DEB0A74A84AF}" srcId="{EEF25685-2A82-4167-80A7-51749D1BA6A0}" destId="{C9FB1EE1-E64C-444C-B2EC-031E004A3D52}" srcOrd="1" destOrd="0" parTransId="{D9618BB6-831B-46D6-B76D-D877F5B815F1}" sibTransId="{F97A4255-6CBD-4FDE-827B-A1CD7BE9C6DE}"/>
    <dgm:cxn modelId="{868B9818-3C6B-4869-8F35-87BC3BAA75FB}" srcId="{027CFCB2-3238-4FF6-ACDE-B31146A285D8}" destId="{8DB10CDF-6C37-447A-B23E-765C18B6097F}" srcOrd="1" destOrd="0" parTransId="{8D93DA53-848B-409B-8E1A-54EF9F960A5A}" sibTransId="{79F699AC-2DB6-4B2F-AF6A-54CC00F08A79}"/>
    <dgm:cxn modelId="{86B1031B-E138-4454-91F1-64DF70A4BAD9}" srcId="{EEF25685-2A82-4167-80A7-51749D1BA6A0}" destId="{A5621A98-2E4F-4B54-A738-A24D63B948CB}" srcOrd="0" destOrd="0" parTransId="{CF3F80EE-673A-4FD2-92CF-5786952B1B46}" sibTransId="{863D457B-E448-4BB9-B631-B697DA977EFE}"/>
    <dgm:cxn modelId="{A2B1561D-886F-43FF-9834-C4931A254D7E}" type="presOf" srcId="{027CFCB2-3238-4FF6-ACDE-B31146A285D8}" destId="{04373797-3F09-4E91-8816-BB920C5CD88E}" srcOrd="1" destOrd="0" presId="urn:microsoft.com/office/officeart/2005/8/layout/lProcess2"/>
    <dgm:cxn modelId="{E7C06F1E-B4E2-4DE7-B3B7-C7C14A339FE6}" type="presOf" srcId="{EBDABC29-4A19-4205-A477-05A8876A5C83}" destId="{FF1E9FBD-FA53-4B3D-98F7-23C34302490A}" srcOrd="0" destOrd="0" presId="urn:microsoft.com/office/officeart/2005/8/layout/lProcess2"/>
    <dgm:cxn modelId="{7A395720-C15E-466B-BFDE-073080D64193}" type="presOf" srcId="{5DAD4C6E-FF18-4B1D-9114-6E34E39B2DA6}" destId="{43069384-53D1-4047-B271-CFE5EA0614CC}" srcOrd="1" destOrd="0" presId="urn:microsoft.com/office/officeart/2005/8/layout/lProcess2"/>
    <dgm:cxn modelId="{E3410621-9FE0-4EDD-A897-1882772FA79B}" srcId="{1CAF0CAE-BF33-4C75-84E3-9CFBAB1AB41B}" destId="{FEA87180-6D10-4E2B-B53A-AE5CDBAE4A60}" srcOrd="4" destOrd="0" parTransId="{D7C9876F-6338-4129-9A15-4868483D2993}" sibTransId="{5C63C2A8-2429-4130-9665-E827AEC87BE4}"/>
    <dgm:cxn modelId="{73137123-A1CC-4C9C-AB29-9540BE5ED57E}" type="presOf" srcId="{2BDAE14B-6001-4249-B433-EACBFE1B2BD6}" destId="{8220CBCF-2078-464A-90C8-F9ABF3F8CDF1}" srcOrd="0" destOrd="0" presId="urn:microsoft.com/office/officeart/2005/8/layout/lProcess2"/>
    <dgm:cxn modelId="{7BD57F2A-4E25-40AF-8F15-4355AB3BFDB9}" srcId="{FEA87180-6D10-4E2B-B53A-AE5CDBAE4A60}" destId="{48ABDD74-7989-4C30-B97C-AF72FD8B84F7}" srcOrd="1" destOrd="0" parTransId="{D9B8AF9C-614D-49C0-9B90-1BAC19E070E2}" sibTransId="{5A673B6C-67A6-4B62-930E-BA82D4EF94D8}"/>
    <dgm:cxn modelId="{D7B51B2B-A40A-4215-B988-639CF7B85D72}" srcId="{5DAD4C6E-FF18-4B1D-9114-6E34E39B2DA6}" destId="{EBDABC29-4A19-4205-A477-05A8876A5C83}" srcOrd="0" destOrd="0" parTransId="{348B9C91-3CA6-401D-AA04-4C935B026B96}" sibTransId="{47FEF133-7045-4D44-A909-B1F41FE5D5CD}"/>
    <dgm:cxn modelId="{265D572C-2815-4DE0-8623-8FC9525D23FA}" type="presOf" srcId="{1B185BF3-D960-407F-B553-E683E15715AF}" destId="{7FFCCB5E-F5C2-4BED-BD39-DCC4473E41F3}" srcOrd="0" destOrd="0" presId="urn:microsoft.com/office/officeart/2005/8/layout/lProcess2"/>
    <dgm:cxn modelId="{2F079D2C-25F6-4CC2-90A6-50A413EB08B8}" srcId="{EEF25685-2A82-4167-80A7-51749D1BA6A0}" destId="{73EE8CF6-4F11-46C4-9110-2B45BE9148F6}" srcOrd="2" destOrd="0" parTransId="{93E00616-3225-4805-A41D-B5589EBB14BF}" sibTransId="{352ACC7B-F751-400C-859E-6937CF7FC5C0}"/>
    <dgm:cxn modelId="{3C8D012F-4189-4002-9D7D-8683B599C357}" type="presOf" srcId="{25543153-2A8E-4697-87AF-64A52A8E4096}" destId="{0DA00136-EE42-48C5-AB2C-9C15BD46376F}" srcOrd="0" destOrd="0" presId="urn:microsoft.com/office/officeart/2005/8/layout/lProcess2"/>
    <dgm:cxn modelId="{7F50A62F-633B-4200-9E23-C8EA796EC682}" srcId="{027CFCB2-3238-4FF6-ACDE-B31146A285D8}" destId="{3FF5074B-748D-43EA-ACA1-C5BE7F5373B4}" srcOrd="0" destOrd="0" parTransId="{5A1240BA-E76F-4DC3-A2BD-C3AC2533F408}" sibTransId="{9740E9B0-A33B-4726-A6E7-87B2DBCA515C}"/>
    <dgm:cxn modelId="{1FED2D31-A7F9-4D1E-B5DE-5EAB6C7B7A51}" srcId="{FEA87180-6D10-4E2B-B53A-AE5CDBAE4A60}" destId="{14170820-93E8-4349-9BD0-C570CC780D8B}" srcOrd="2" destOrd="0" parTransId="{6EEB5F11-451E-45C3-AB69-6E692575E640}" sibTransId="{8C02A8B9-5538-4D16-A36A-1F4D86A3F69F}"/>
    <dgm:cxn modelId="{AA3C7331-24F9-4D12-B48E-46420B5F8A2B}" type="presOf" srcId="{74ABBA20-E919-4EF1-920C-346A814EA3DA}" destId="{41E16F3F-0F98-4E41-A93A-DC45A61FCE18}" srcOrd="0" destOrd="0" presId="urn:microsoft.com/office/officeart/2005/8/layout/lProcess2"/>
    <dgm:cxn modelId="{CD521F32-A921-42F8-9727-3D239DF1C7C9}" srcId="{FEA87180-6D10-4E2B-B53A-AE5CDBAE4A60}" destId="{1B185BF3-D960-407F-B553-E683E15715AF}" srcOrd="0" destOrd="0" parTransId="{791E3061-9CCB-40C8-BBC4-1E06A9DACDCB}" sibTransId="{13D15FF0-31AC-44C3-A302-306160A906C8}"/>
    <dgm:cxn modelId="{DBB28A38-8FC9-477D-A72F-EB48C5448943}" type="presOf" srcId="{C66DBAF3-81A5-4DF9-A15A-2A06C625D955}" destId="{FEE76A41-F713-4957-B487-F2249373B6E3}" srcOrd="1" destOrd="0" presId="urn:microsoft.com/office/officeart/2005/8/layout/lProcess2"/>
    <dgm:cxn modelId="{B66FD339-F9BA-4824-B79B-F3769E5C403E}" type="presOf" srcId="{88B6D0AD-6445-4844-8250-B2BF8D5E9B41}" destId="{7F81C73F-B2C7-4C67-9F82-AFC2B0737AD1}" srcOrd="0" destOrd="0" presId="urn:microsoft.com/office/officeart/2005/8/layout/lProcess2"/>
    <dgm:cxn modelId="{1EC81F3E-1166-42EE-8187-3BA93C57B712}" srcId="{1CAF0CAE-BF33-4C75-84E3-9CFBAB1AB41B}" destId="{1E8C1D10-FA35-4897-A019-CE46768EA168}" srcOrd="2" destOrd="0" parTransId="{95CF063B-7F1D-43B2-BB1F-F4B0AF52D4F4}" sibTransId="{4E138C87-58D4-4335-BACD-F6DE50177999}"/>
    <dgm:cxn modelId="{584C2A5B-660C-4075-A995-1B07AD121008}" type="presOf" srcId="{5DAD4C6E-FF18-4B1D-9114-6E34E39B2DA6}" destId="{53AD7C4A-16C0-4941-87DB-902B85B33E5E}" srcOrd="0" destOrd="0" presId="urn:microsoft.com/office/officeart/2005/8/layout/lProcess2"/>
    <dgm:cxn modelId="{D7725260-D59F-468D-8A44-55A19FA37A15}" type="presOf" srcId="{A5621A98-2E4F-4B54-A738-A24D63B948CB}" destId="{6BCB2E58-35B0-4CBD-8337-528778BF6013}" srcOrd="0" destOrd="0" presId="urn:microsoft.com/office/officeart/2005/8/layout/lProcess2"/>
    <dgm:cxn modelId="{3EFB9B62-1F9D-4CE9-B3CA-CD6EA5B57850}" type="presOf" srcId="{9F708178-5CAE-43C2-ABEC-1706ED64D164}" destId="{F39CAB23-F6BE-4F9B-849C-35CFF62D629C}" srcOrd="0" destOrd="0" presId="urn:microsoft.com/office/officeart/2005/8/layout/lProcess2"/>
    <dgm:cxn modelId="{BD245763-89B0-48B7-8558-C652A798B1CD}" type="presOf" srcId="{BD46B19C-B168-48BD-937D-4B0A4B19C9A2}" destId="{5A5751C9-755F-40D7-99E6-ED1E2BCBF2B3}" srcOrd="0" destOrd="0" presId="urn:microsoft.com/office/officeart/2005/8/layout/lProcess2"/>
    <dgm:cxn modelId="{7B1C2665-6255-4C61-8547-A03C31BFB9EF}" srcId="{1CAF0CAE-BF33-4C75-84E3-9CFBAB1AB41B}" destId="{74ABBA20-E919-4EF1-920C-346A814EA3DA}" srcOrd="5" destOrd="0" parTransId="{B1B51C8D-06C1-4483-B600-E54FEF436E2A}" sibTransId="{2A46B08B-4DC2-4F02-8C5E-AAC5BB4073E4}"/>
    <dgm:cxn modelId="{844D4C66-717F-4AA7-9ED2-A7885E6DE7B1}" type="presOf" srcId="{74ABBA20-E919-4EF1-920C-346A814EA3DA}" destId="{BF880BEF-9ED5-4C2B-905B-C4CDE1FDDD18}" srcOrd="1" destOrd="0" presId="urn:microsoft.com/office/officeart/2005/8/layout/lProcess2"/>
    <dgm:cxn modelId="{9BC87867-68FD-4EEB-8452-579B0A529631}" type="presOf" srcId="{EEF25685-2A82-4167-80A7-51749D1BA6A0}" destId="{A5BDC80C-2963-4C4B-9B1D-B617D763E096}" srcOrd="1" destOrd="0" presId="urn:microsoft.com/office/officeart/2005/8/layout/lProcess2"/>
    <dgm:cxn modelId="{33AA516C-46B7-487A-9F2A-BBFDF0287975}" srcId="{74ABBA20-E919-4EF1-920C-346A814EA3DA}" destId="{9A7CE640-8F61-4C52-A116-EA1F5C97CF6F}" srcOrd="0" destOrd="0" parTransId="{8A25749D-5314-4553-BE84-30B8844C989B}" sibTransId="{1592E128-560F-4F61-B47A-86165A728988}"/>
    <dgm:cxn modelId="{7EAEFB4C-A0E7-41DF-B560-CC46675FF6D5}" type="presOf" srcId="{A6B72E15-9077-4423-8959-A113C086059B}" destId="{CD9A1B40-BFD7-461B-8D93-372C6BFE58B6}" srcOrd="0" destOrd="0" presId="urn:microsoft.com/office/officeart/2005/8/layout/lProcess2"/>
    <dgm:cxn modelId="{BBD88C6E-1C6B-4259-8A0C-ADDAC95865FF}" type="presOf" srcId="{1E8C1D10-FA35-4897-A019-CE46768EA168}" destId="{3DF839AB-E44A-4995-8519-F09D290FC775}" srcOrd="0" destOrd="0" presId="urn:microsoft.com/office/officeart/2005/8/layout/lProcess2"/>
    <dgm:cxn modelId="{15346250-C3A6-45D3-B73D-D08F2FD7B65C}" type="presOf" srcId="{E63E551F-C007-4716-96C8-390573A5673F}" destId="{29E8D0AA-06E9-4D45-8989-31ED5BA561DA}" srcOrd="0" destOrd="0" presId="urn:microsoft.com/office/officeart/2005/8/layout/lProcess2"/>
    <dgm:cxn modelId="{C7C15D51-37CA-41AA-8D4B-1ACC31F8B256}" srcId="{1CAF0CAE-BF33-4C75-84E3-9CFBAB1AB41B}" destId="{C66DBAF3-81A5-4DF9-A15A-2A06C625D955}" srcOrd="6" destOrd="0" parTransId="{1D2D7FE7-4EED-47CA-83D3-E9F0790E3A80}" sibTransId="{6924B21C-80F8-4A9B-A684-881DFE83920F}"/>
    <dgm:cxn modelId="{032B0C72-1A4A-4D38-A164-9BA516B5FF86}" type="presOf" srcId="{074AEC69-3349-4FAD-B200-351FAAE27301}" destId="{95955A2D-2027-4B6F-8140-F69FEEBC772B}" srcOrd="0" destOrd="0" presId="urn:microsoft.com/office/officeart/2005/8/layout/lProcess2"/>
    <dgm:cxn modelId="{CCAA9853-2BC0-4A4E-B48A-126A93D8CF22}" srcId="{1CAF0CAE-BF33-4C75-84E3-9CFBAB1AB41B}" destId="{5DAD4C6E-FF18-4B1D-9114-6E34E39B2DA6}" srcOrd="1" destOrd="0" parTransId="{CB884327-33C5-413B-8D88-5D18052B6D6F}" sibTransId="{981C4C7A-6E5F-44A8-A897-7DA6F7D9FC47}"/>
    <dgm:cxn modelId="{4CBBCC73-2BED-4F23-A559-1B5D511BFE9B}" type="presOf" srcId="{027CFCB2-3238-4FF6-ACDE-B31146A285D8}" destId="{3D7B3E05-7D4F-4521-95B0-7AAD27930EFD}" srcOrd="0" destOrd="0" presId="urn:microsoft.com/office/officeart/2005/8/layout/lProcess2"/>
    <dgm:cxn modelId="{2F721C56-EC92-4693-A934-0148A7B16FF7}" type="presOf" srcId="{1BF0FB78-8511-47EE-BE6C-B90D1FDA1412}" destId="{878E5477-7BBB-4C2A-9D60-A354728A0186}" srcOrd="0" destOrd="0" presId="urn:microsoft.com/office/officeart/2005/8/layout/lProcess2"/>
    <dgm:cxn modelId="{0AB1BB84-851B-4729-8043-4333A5472879}" srcId="{1E8C1D10-FA35-4897-A019-CE46768EA168}" destId="{9F708178-5CAE-43C2-ABEC-1706ED64D164}" srcOrd="2" destOrd="0" parTransId="{38696294-F590-47BF-AE2D-16F6E82A85F1}" sibTransId="{AE1989F0-12E1-4CFB-AFDD-4942FFEE2190}"/>
    <dgm:cxn modelId="{7EB6D187-56E3-49ED-926D-2F5243B6C39A}" srcId="{C66DBAF3-81A5-4DF9-A15A-2A06C625D955}" destId="{88075E43-7BE9-4B41-8D4A-D0814EBDE5A5}" srcOrd="0" destOrd="0" parTransId="{CC41454F-AE7B-4D49-84BD-17ABB8F1BE65}" sibTransId="{253EDFF8-12AB-4BD9-B4C8-515A69322CD0}"/>
    <dgm:cxn modelId="{2D3F1F88-2E19-4148-BF6C-D1A06E94918C}" srcId="{1E8C1D10-FA35-4897-A019-CE46768EA168}" destId="{BD46B19C-B168-48BD-937D-4B0A4B19C9A2}" srcOrd="1" destOrd="0" parTransId="{CA39FAA7-7D9C-4D21-B79F-1CBAE0543C8C}" sibTransId="{E73345F6-17EE-4B06-97A2-BA178D017422}"/>
    <dgm:cxn modelId="{4594138A-0BBD-4B71-A7D2-8D20A3F54920}" type="presOf" srcId="{FC68EEBB-2044-492F-A3B0-94B99E0F4952}" destId="{EDFAE29D-D97D-4F6E-A671-C57E0E2D8277}" srcOrd="0" destOrd="0" presId="urn:microsoft.com/office/officeart/2005/8/layout/lProcess2"/>
    <dgm:cxn modelId="{A3A90590-BD69-4585-B8F1-62A78B6DDADE}" srcId="{EEF25685-2A82-4167-80A7-51749D1BA6A0}" destId="{823078F5-DC1C-45FC-A90B-4868996BB92B}" srcOrd="3" destOrd="0" parTransId="{C5100CEC-D6B5-42E5-BDE1-BC97878E2BBF}" sibTransId="{C2091F9B-1DCC-400B-BDA0-F969AC6B05AA}"/>
    <dgm:cxn modelId="{FC3FD497-D4C9-4321-A610-0A4E6831E1EF}" type="presOf" srcId="{075B9269-8A79-424A-A90B-3EF88E655522}" destId="{C880ED60-C005-4215-81C7-DD4D3F59C465}" srcOrd="0" destOrd="0" presId="urn:microsoft.com/office/officeart/2005/8/layout/lProcess2"/>
    <dgm:cxn modelId="{4B6A679A-E897-4E4D-862F-06560F85D629}" srcId="{5DAD4C6E-FF18-4B1D-9114-6E34E39B2DA6}" destId="{0557560A-292F-4B3E-BB8E-3BD1469FBCC3}" srcOrd="3" destOrd="0" parTransId="{98A1F248-C1CD-4BB0-ABC1-9B89536EAFF5}" sibTransId="{C98AE992-F595-4D12-9B8F-AB77D350C1C2}"/>
    <dgm:cxn modelId="{46F002A3-AA98-4960-B4A5-E2A0EA631ED8}" srcId="{1CAF0CAE-BF33-4C75-84E3-9CFBAB1AB41B}" destId="{EEF25685-2A82-4167-80A7-51749D1BA6A0}" srcOrd="0" destOrd="0" parTransId="{73364CB6-1176-4269-8F01-A176240FDC6F}" sibTransId="{94EEB7D6-CD63-4D56-AA6D-6D1CE04F335D}"/>
    <dgm:cxn modelId="{F8AD08A7-33E4-4F96-905F-96ABA552BCB3}" type="presOf" srcId="{14170820-93E8-4349-9BD0-C570CC780D8B}" destId="{C5E017EF-786D-4BF8-BDBF-4B9B4E3584F7}" srcOrd="0" destOrd="0" presId="urn:microsoft.com/office/officeart/2005/8/layout/lProcess2"/>
    <dgm:cxn modelId="{FB6A04A9-0697-41C3-8D14-E3FABA4EED1A}" type="presOf" srcId="{1E8C1D10-FA35-4897-A019-CE46768EA168}" destId="{9E88D12D-2E57-4500-A068-E7242490E89E}" srcOrd="1" destOrd="0" presId="urn:microsoft.com/office/officeart/2005/8/layout/lProcess2"/>
    <dgm:cxn modelId="{FB3905AD-3DDE-4ADD-9CC7-1BFD983A8EEC}" srcId="{74ABBA20-E919-4EF1-920C-346A814EA3DA}" destId="{A6B72E15-9077-4423-8959-A113C086059B}" srcOrd="2" destOrd="0" parTransId="{7D083813-EE95-4430-BE74-C7B205C546ED}" sibTransId="{65C9AFBA-707E-4E7C-9C2B-EA1795D52F29}"/>
    <dgm:cxn modelId="{4DDF11AF-B908-415F-A763-8D55074897C3}" srcId="{C66DBAF3-81A5-4DF9-A15A-2A06C625D955}" destId="{85BC9B9C-FABB-467C-978E-88C0EA7B6179}" srcOrd="2" destOrd="0" parTransId="{AA459400-2AE7-4930-85E1-40DAE0E57CE5}" sibTransId="{3803FD17-814F-468C-85D1-64B361A70348}"/>
    <dgm:cxn modelId="{C8A21FB6-8DE1-4EF2-A769-A5FB29B9D3F6}" type="presOf" srcId="{9A7CE640-8F61-4C52-A116-EA1F5C97CF6F}" destId="{29E99F0F-3EF1-4D5E-BFE6-477E73847D29}" srcOrd="0" destOrd="0" presId="urn:microsoft.com/office/officeart/2005/8/layout/lProcess2"/>
    <dgm:cxn modelId="{4C03FEB6-F63B-442F-80B6-6CE096435158}" srcId="{1CAF0CAE-BF33-4C75-84E3-9CFBAB1AB41B}" destId="{027CFCB2-3238-4FF6-ACDE-B31146A285D8}" srcOrd="3" destOrd="0" parTransId="{09B63E9D-FF77-4439-AB29-1BAF15D6F343}" sibTransId="{ADC9C8A9-D96D-46F7-9B52-3AE2344EDBED}"/>
    <dgm:cxn modelId="{D1A767B8-310D-48B1-8CAE-D4EB27DFAFEA}" type="presOf" srcId="{0557560A-292F-4B3E-BB8E-3BD1469FBCC3}" destId="{56CBD505-130B-4434-81AE-AE28BDE0F5CA}" srcOrd="0" destOrd="0" presId="urn:microsoft.com/office/officeart/2005/8/layout/lProcess2"/>
    <dgm:cxn modelId="{964878B9-4218-4721-A9CF-972F5A3C81B8}" type="presOf" srcId="{C9FB1EE1-E64C-444C-B2EC-031E004A3D52}" destId="{0EF1914F-7FD3-458F-8305-11174AA9B67F}" srcOrd="0" destOrd="0" presId="urn:microsoft.com/office/officeart/2005/8/layout/lProcess2"/>
    <dgm:cxn modelId="{BCEFCDBA-603A-4C47-B7E2-D11B7EDE36A1}" type="presOf" srcId="{35A949F7-A824-49FD-913C-36B35A53F7DC}" destId="{B3B2D7FB-1A88-47DD-AFDD-394A24E62F7C}" srcOrd="0" destOrd="0" presId="urn:microsoft.com/office/officeart/2005/8/layout/lProcess2"/>
    <dgm:cxn modelId="{8AD8E6BB-F4CC-498A-920C-56BFBC9A07E1}" type="presOf" srcId="{B2E9D31D-0A52-49AF-95A2-C5B27DD42F86}" destId="{6A952142-BFF9-4F4D-A113-ABDC265FA463}" srcOrd="0" destOrd="0" presId="urn:microsoft.com/office/officeart/2005/8/layout/lProcess2"/>
    <dgm:cxn modelId="{3382D2C3-D2A2-4A16-A35E-69D4CAF7E4AF}" srcId="{C66DBAF3-81A5-4DF9-A15A-2A06C625D955}" destId="{075B9269-8A79-424A-A90B-3EF88E655522}" srcOrd="1" destOrd="0" parTransId="{29368C4C-AA0D-42F5-98BA-C5F557EC275E}" sibTransId="{5058EE0F-49AF-4FA1-A3CD-8BDB1F73745E}"/>
    <dgm:cxn modelId="{5957AEC6-220E-4DA3-951C-F433B6C471DA}" srcId="{C66DBAF3-81A5-4DF9-A15A-2A06C625D955}" destId="{2BDAE14B-6001-4249-B433-EACBFE1B2BD6}" srcOrd="3" destOrd="0" parTransId="{D8632835-312E-447D-A8B3-916FC3F17331}" sibTransId="{3771DD52-F5DA-4544-922C-46A0B55FEBCE}"/>
    <dgm:cxn modelId="{1820A0C7-B21A-402B-BF95-D664B1D65DB6}" srcId="{FEA87180-6D10-4E2B-B53A-AE5CDBAE4A60}" destId="{88B6D0AD-6445-4844-8250-B2BF8D5E9B41}" srcOrd="3" destOrd="0" parTransId="{1778EC2C-A280-4D06-98AD-8F3628FE9991}" sibTransId="{B3878784-43F9-404C-8221-CA6617167776}"/>
    <dgm:cxn modelId="{0D2412CB-57E9-4148-86CE-E3709ABAF8E5}" srcId="{74ABBA20-E919-4EF1-920C-346A814EA3DA}" destId="{074AEC69-3349-4FAD-B200-351FAAE27301}" srcOrd="1" destOrd="0" parTransId="{FBB24000-7ADF-49B7-A371-939FF7ECD29E}" sibTransId="{1DF22436-B61A-41F1-AA19-69222898B041}"/>
    <dgm:cxn modelId="{DF21FCCF-1773-4A01-8453-2F13F846CA98}" srcId="{1E8C1D10-FA35-4897-A019-CE46768EA168}" destId="{E63E551F-C007-4716-96C8-390573A5673F}" srcOrd="0" destOrd="0" parTransId="{1A16ABD2-424F-4C02-9A03-D9A77FF548F3}" sibTransId="{279F285A-D159-44D1-B2F4-B44375103B0A}"/>
    <dgm:cxn modelId="{21B8A5D2-99B8-46F6-9F18-49C58A8D637D}" srcId="{1E8C1D10-FA35-4897-A019-CE46768EA168}" destId="{B2E9D31D-0A52-49AF-95A2-C5B27DD42F86}" srcOrd="3" destOrd="0" parTransId="{4D98C413-8E24-465E-9BD4-DFA0AFBA99DC}" sibTransId="{427B6342-2E78-4E9A-A628-388E78FCE1CE}"/>
    <dgm:cxn modelId="{847E68D3-A46E-49ED-A688-4B7FC0A3D8F2}" type="presOf" srcId="{EEF25685-2A82-4167-80A7-51749D1BA6A0}" destId="{C05607F6-3ECF-49D7-B216-F61C8C3C69A6}" srcOrd="0" destOrd="0" presId="urn:microsoft.com/office/officeart/2005/8/layout/lProcess2"/>
    <dgm:cxn modelId="{FAF41AD7-5CB3-4916-9B09-3180277C9BF4}" type="presOf" srcId="{823078F5-DC1C-45FC-A90B-4868996BB92B}" destId="{142E37D7-09A9-4B47-AC98-F0962BC4CA9A}" srcOrd="0" destOrd="0" presId="urn:microsoft.com/office/officeart/2005/8/layout/lProcess2"/>
    <dgm:cxn modelId="{73705DD7-9E2E-40EA-A216-17DE834D5589}" type="presOf" srcId="{1CAF0CAE-BF33-4C75-84E3-9CFBAB1AB41B}" destId="{C79BBA3B-C150-4ADC-8B00-AE63E8861039}" srcOrd="0" destOrd="0" presId="urn:microsoft.com/office/officeart/2005/8/layout/lProcess2"/>
    <dgm:cxn modelId="{C841CED8-74C9-4BA8-8AF8-751E2410DFA8}" type="presOf" srcId="{B19F228E-7CA8-40CD-9FB3-DB553FDD2794}" destId="{B0BEAC86-AD5A-4E71-B33F-988763D45700}" srcOrd="0" destOrd="0" presId="urn:microsoft.com/office/officeart/2005/8/layout/lProcess2"/>
    <dgm:cxn modelId="{C5942DE6-E112-4F48-9C93-6A83250E3B8C}" srcId="{74ABBA20-E919-4EF1-920C-346A814EA3DA}" destId="{25543153-2A8E-4697-87AF-64A52A8E4096}" srcOrd="3" destOrd="0" parTransId="{D42C133C-C95B-4640-9C6D-70CBF696DEC3}" sibTransId="{CE3AFD3C-B13C-4B2E-A952-21B6B3D5F608}"/>
    <dgm:cxn modelId="{307B97EA-1179-4ADA-BB43-B98F3EB1C1A5}" type="presOf" srcId="{85BC9B9C-FABB-467C-978E-88C0EA7B6179}" destId="{44A7D09C-EF8C-48B6-94BA-E98AEFF82B65}" srcOrd="0" destOrd="0" presId="urn:microsoft.com/office/officeart/2005/8/layout/lProcess2"/>
    <dgm:cxn modelId="{4CFA96EC-3BBC-4C7D-B7EC-EBD80E06040F}" srcId="{027CFCB2-3238-4FF6-ACDE-B31146A285D8}" destId="{1BF0FB78-8511-47EE-BE6C-B90D1FDA1412}" srcOrd="2" destOrd="0" parTransId="{4AB365E8-9164-4D2D-9DCF-B67AB4CAE2AE}" sibTransId="{AE620D17-5F48-41A1-9100-6E31D6DF3548}"/>
    <dgm:cxn modelId="{1647E7EE-F090-445B-9CD2-B52C17E5A124}" type="presOf" srcId="{FEA87180-6D10-4E2B-B53A-AE5CDBAE4A60}" destId="{C9C07C07-A54D-46C9-BF51-5671D2A5BB7E}" srcOrd="0" destOrd="0" presId="urn:microsoft.com/office/officeart/2005/8/layout/lProcess2"/>
    <dgm:cxn modelId="{D679FBEF-254A-4420-B64F-A893878FE1EA}" type="presOf" srcId="{FEA87180-6D10-4E2B-B53A-AE5CDBAE4A60}" destId="{9F621352-AF84-4D67-A99A-4E182BECD40A}" srcOrd="1" destOrd="0" presId="urn:microsoft.com/office/officeart/2005/8/layout/lProcess2"/>
    <dgm:cxn modelId="{162673F1-848A-416B-8F61-F2E24027ADC5}" type="presOf" srcId="{88075E43-7BE9-4B41-8D4A-D0814EBDE5A5}" destId="{610CC536-DFE5-4D57-B208-94B0E292F6B5}" srcOrd="0" destOrd="0" presId="urn:microsoft.com/office/officeart/2005/8/layout/lProcess2"/>
    <dgm:cxn modelId="{733B87F3-6C41-4948-9DCD-20CAFD2FC508}" type="presOf" srcId="{C66DBAF3-81A5-4DF9-A15A-2A06C625D955}" destId="{28F7EEDA-48D5-4F99-B41A-9B7A4DAA7780}" srcOrd="0" destOrd="0" presId="urn:microsoft.com/office/officeart/2005/8/layout/lProcess2"/>
    <dgm:cxn modelId="{CD5507F5-20A3-4C65-B639-8C269C480670}" type="presOf" srcId="{73EE8CF6-4F11-46C4-9110-2B45BE9148F6}" destId="{C99A84BF-0E82-497D-91EC-9638CDA9CD0D}" srcOrd="0" destOrd="0" presId="urn:microsoft.com/office/officeart/2005/8/layout/lProcess2"/>
    <dgm:cxn modelId="{CF9DE9FA-F983-433F-8240-A02DE437DFF5}" type="presOf" srcId="{8DB10CDF-6C37-447A-B23E-765C18B6097F}" destId="{C30EEF52-23A8-4C07-AD93-EB1A8F89F6EC}" srcOrd="0" destOrd="0" presId="urn:microsoft.com/office/officeart/2005/8/layout/lProcess2"/>
    <dgm:cxn modelId="{B069D7FD-5111-4412-ADFB-3BF3A714C48F}" type="presOf" srcId="{48ABDD74-7989-4C30-B97C-AF72FD8B84F7}" destId="{1B70135A-A70C-4828-9436-BC32586100D2}" srcOrd="0" destOrd="0" presId="urn:microsoft.com/office/officeart/2005/8/layout/lProcess2"/>
    <dgm:cxn modelId="{C547D9FF-18CE-44F9-B50D-3380D70CAD03}" type="presOf" srcId="{3FF5074B-748D-43EA-ACA1-C5BE7F5373B4}" destId="{E6F6A17F-DD2C-425E-BA9C-7ED469D942F3}" srcOrd="0" destOrd="0" presId="urn:microsoft.com/office/officeart/2005/8/layout/lProcess2"/>
    <dgm:cxn modelId="{4E438217-0AF6-447A-87D5-132937CB7EB2}" type="presParOf" srcId="{C79BBA3B-C150-4ADC-8B00-AE63E8861039}" destId="{9E820556-3345-4FF8-AC78-4F4C35059AF4}" srcOrd="0" destOrd="0" presId="urn:microsoft.com/office/officeart/2005/8/layout/lProcess2"/>
    <dgm:cxn modelId="{52F59305-C2E3-4CD0-8CCB-DC06C7C2A554}" type="presParOf" srcId="{9E820556-3345-4FF8-AC78-4F4C35059AF4}" destId="{C05607F6-3ECF-49D7-B216-F61C8C3C69A6}" srcOrd="0" destOrd="0" presId="urn:microsoft.com/office/officeart/2005/8/layout/lProcess2"/>
    <dgm:cxn modelId="{5AA4AF79-29AA-4BB3-BD0C-2060C7239011}" type="presParOf" srcId="{9E820556-3345-4FF8-AC78-4F4C35059AF4}" destId="{A5BDC80C-2963-4C4B-9B1D-B617D763E096}" srcOrd="1" destOrd="0" presId="urn:microsoft.com/office/officeart/2005/8/layout/lProcess2"/>
    <dgm:cxn modelId="{1A96A90A-8B66-455D-AB6B-E92EFAF97960}" type="presParOf" srcId="{9E820556-3345-4FF8-AC78-4F4C35059AF4}" destId="{F98448C6-F0A5-496F-8E1A-7DC46BD64082}" srcOrd="2" destOrd="0" presId="urn:microsoft.com/office/officeart/2005/8/layout/lProcess2"/>
    <dgm:cxn modelId="{A7A1DCB9-5060-498D-A1BF-C63B64AFD731}" type="presParOf" srcId="{F98448C6-F0A5-496F-8E1A-7DC46BD64082}" destId="{764F8590-8005-4217-B46F-C8C9BE1BFF91}" srcOrd="0" destOrd="0" presId="urn:microsoft.com/office/officeart/2005/8/layout/lProcess2"/>
    <dgm:cxn modelId="{4261F964-75DF-4B21-A086-46BC10251644}" type="presParOf" srcId="{764F8590-8005-4217-B46F-C8C9BE1BFF91}" destId="{6BCB2E58-35B0-4CBD-8337-528778BF6013}" srcOrd="0" destOrd="0" presId="urn:microsoft.com/office/officeart/2005/8/layout/lProcess2"/>
    <dgm:cxn modelId="{414711EF-221D-4EB6-B3AD-FF6A25641C49}" type="presParOf" srcId="{764F8590-8005-4217-B46F-C8C9BE1BFF91}" destId="{A03E11FC-EABE-4807-A4CA-56046D4E894A}" srcOrd="1" destOrd="0" presId="urn:microsoft.com/office/officeart/2005/8/layout/lProcess2"/>
    <dgm:cxn modelId="{37B47E96-797F-45BC-8093-451BE1D88CE1}" type="presParOf" srcId="{764F8590-8005-4217-B46F-C8C9BE1BFF91}" destId="{0EF1914F-7FD3-458F-8305-11174AA9B67F}" srcOrd="2" destOrd="0" presId="urn:microsoft.com/office/officeart/2005/8/layout/lProcess2"/>
    <dgm:cxn modelId="{F794A333-77B5-414E-B906-C7645281E8BB}" type="presParOf" srcId="{764F8590-8005-4217-B46F-C8C9BE1BFF91}" destId="{630366B9-6EA7-4789-9E67-ACD1D7ECADCB}" srcOrd="3" destOrd="0" presId="urn:microsoft.com/office/officeart/2005/8/layout/lProcess2"/>
    <dgm:cxn modelId="{0CE61979-74D6-4E76-B17C-7B8EB6913CD0}" type="presParOf" srcId="{764F8590-8005-4217-B46F-C8C9BE1BFF91}" destId="{C99A84BF-0E82-497D-91EC-9638CDA9CD0D}" srcOrd="4" destOrd="0" presId="urn:microsoft.com/office/officeart/2005/8/layout/lProcess2"/>
    <dgm:cxn modelId="{A7EE6051-C735-44B6-BF51-542096F8876B}" type="presParOf" srcId="{764F8590-8005-4217-B46F-C8C9BE1BFF91}" destId="{D6C03885-A64C-48A7-852A-988F12495AEB}" srcOrd="5" destOrd="0" presId="urn:microsoft.com/office/officeart/2005/8/layout/lProcess2"/>
    <dgm:cxn modelId="{B6844627-7536-4F3F-94A4-76E3FEEBD7FD}" type="presParOf" srcId="{764F8590-8005-4217-B46F-C8C9BE1BFF91}" destId="{142E37D7-09A9-4B47-AC98-F0962BC4CA9A}" srcOrd="6" destOrd="0" presId="urn:microsoft.com/office/officeart/2005/8/layout/lProcess2"/>
    <dgm:cxn modelId="{70640D2A-745E-471E-ACFA-F036A6BAA904}" type="presParOf" srcId="{C79BBA3B-C150-4ADC-8B00-AE63E8861039}" destId="{510E1A86-0E78-4866-BABB-1FBB610E269B}" srcOrd="1" destOrd="0" presId="urn:microsoft.com/office/officeart/2005/8/layout/lProcess2"/>
    <dgm:cxn modelId="{61F59FA2-B23E-46CE-B7E8-321F1529CE2B}" type="presParOf" srcId="{C79BBA3B-C150-4ADC-8B00-AE63E8861039}" destId="{7B36C971-62D3-49C7-9BB4-BD7CCA789D7C}" srcOrd="2" destOrd="0" presId="urn:microsoft.com/office/officeart/2005/8/layout/lProcess2"/>
    <dgm:cxn modelId="{A5273765-B8F6-4903-A126-8C6CDA11AD9C}" type="presParOf" srcId="{7B36C971-62D3-49C7-9BB4-BD7CCA789D7C}" destId="{53AD7C4A-16C0-4941-87DB-902B85B33E5E}" srcOrd="0" destOrd="0" presId="urn:microsoft.com/office/officeart/2005/8/layout/lProcess2"/>
    <dgm:cxn modelId="{23C5E95F-34FF-4AFE-AFCF-60119DDFC669}" type="presParOf" srcId="{7B36C971-62D3-49C7-9BB4-BD7CCA789D7C}" destId="{43069384-53D1-4047-B271-CFE5EA0614CC}" srcOrd="1" destOrd="0" presId="urn:microsoft.com/office/officeart/2005/8/layout/lProcess2"/>
    <dgm:cxn modelId="{83A47493-DB29-499E-923F-D9BE7CCF427A}" type="presParOf" srcId="{7B36C971-62D3-49C7-9BB4-BD7CCA789D7C}" destId="{86FA1E0D-ABA9-41A1-AC95-9CD3E291BAC5}" srcOrd="2" destOrd="0" presId="urn:microsoft.com/office/officeart/2005/8/layout/lProcess2"/>
    <dgm:cxn modelId="{9427D17D-823C-4F74-A11F-F7F654E1C138}" type="presParOf" srcId="{86FA1E0D-ABA9-41A1-AC95-9CD3E291BAC5}" destId="{70121023-1084-40AB-8EA9-40BA20BE64F0}" srcOrd="0" destOrd="0" presId="urn:microsoft.com/office/officeart/2005/8/layout/lProcess2"/>
    <dgm:cxn modelId="{A6143265-E165-4CBC-A248-5CA18726F16B}" type="presParOf" srcId="{70121023-1084-40AB-8EA9-40BA20BE64F0}" destId="{FF1E9FBD-FA53-4B3D-98F7-23C34302490A}" srcOrd="0" destOrd="0" presId="urn:microsoft.com/office/officeart/2005/8/layout/lProcess2"/>
    <dgm:cxn modelId="{8813215F-EE11-4989-BCC9-99D9A8E2395D}" type="presParOf" srcId="{70121023-1084-40AB-8EA9-40BA20BE64F0}" destId="{4F54CAAD-F43E-452A-B3FE-58C9976AF71F}" srcOrd="1" destOrd="0" presId="urn:microsoft.com/office/officeart/2005/8/layout/lProcess2"/>
    <dgm:cxn modelId="{EFB529A3-9065-4FD2-9D41-416B413E0641}" type="presParOf" srcId="{70121023-1084-40AB-8EA9-40BA20BE64F0}" destId="{EDFAE29D-D97D-4F6E-A671-C57E0E2D8277}" srcOrd="2" destOrd="0" presId="urn:microsoft.com/office/officeart/2005/8/layout/lProcess2"/>
    <dgm:cxn modelId="{D178805B-9342-4048-9D34-ECA53AAEFBD3}" type="presParOf" srcId="{70121023-1084-40AB-8EA9-40BA20BE64F0}" destId="{9435BA28-24CB-4633-AB72-47317B2FF1ED}" srcOrd="3" destOrd="0" presId="urn:microsoft.com/office/officeart/2005/8/layout/lProcess2"/>
    <dgm:cxn modelId="{0B93F1A0-02FE-4E9D-8965-BBE9044E3724}" type="presParOf" srcId="{70121023-1084-40AB-8EA9-40BA20BE64F0}" destId="{B0BEAC86-AD5A-4E71-B33F-988763D45700}" srcOrd="4" destOrd="0" presId="urn:microsoft.com/office/officeart/2005/8/layout/lProcess2"/>
    <dgm:cxn modelId="{5C7AB50B-3F6E-4448-AB71-E6E770F8400B}" type="presParOf" srcId="{70121023-1084-40AB-8EA9-40BA20BE64F0}" destId="{AA203E5D-C1E8-4B4D-92A0-9238236EBB41}" srcOrd="5" destOrd="0" presId="urn:microsoft.com/office/officeart/2005/8/layout/lProcess2"/>
    <dgm:cxn modelId="{16F87378-B69B-4E8F-A9F6-DBF9504F8530}" type="presParOf" srcId="{70121023-1084-40AB-8EA9-40BA20BE64F0}" destId="{56CBD505-130B-4434-81AE-AE28BDE0F5CA}" srcOrd="6" destOrd="0" presId="urn:microsoft.com/office/officeart/2005/8/layout/lProcess2"/>
    <dgm:cxn modelId="{DB1A7729-2CC5-4D26-91D2-79A79681202A}" type="presParOf" srcId="{C79BBA3B-C150-4ADC-8B00-AE63E8861039}" destId="{F1F731B6-2561-4ED0-991A-9F022F881212}" srcOrd="3" destOrd="0" presId="urn:microsoft.com/office/officeart/2005/8/layout/lProcess2"/>
    <dgm:cxn modelId="{9FF88122-0D27-420A-BDDE-B2F820274384}" type="presParOf" srcId="{C79BBA3B-C150-4ADC-8B00-AE63E8861039}" destId="{EAA1A534-C8C9-4A72-8304-37AB306B099F}" srcOrd="4" destOrd="0" presId="urn:microsoft.com/office/officeart/2005/8/layout/lProcess2"/>
    <dgm:cxn modelId="{ABA7FE69-4390-43C7-BB87-3140AE6A5373}" type="presParOf" srcId="{EAA1A534-C8C9-4A72-8304-37AB306B099F}" destId="{3DF839AB-E44A-4995-8519-F09D290FC775}" srcOrd="0" destOrd="0" presId="urn:microsoft.com/office/officeart/2005/8/layout/lProcess2"/>
    <dgm:cxn modelId="{B3C093B8-0CF3-4195-BB0F-3FE327387D32}" type="presParOf" srcId="{EAA1A534-C8C9-4A72-8304-37AB306B099F}" destId="{9E88D12D-2E57-4500-A068-E7242490E89E}" srcOrd="1" destOrd="0" presId="urn:microsoft.com/office/officeart/2005/8/layout/lProcess2"/>
    <dgm:cxn modelId="{8BC818CB-8E54-47DB-8482-9676748C2D84}" type="presParOf" srcId="{EAA1A534-C8C9-4A72-8304-37AB306B099F}" destId="{04DFE90F-40DF-4D2B-8D9C-77B9B7A8F121}" srcOrd="2" destOrd="0" presId="urn:microsoft.com/office/officeart/2005/8/layout/lProcess2"/>
    <dgm:cxn modelId="{52361A41-CD1F-430F-BD21-9B632F72EFEE}" type="presParOf" srcId="{04DFE90F-40DF-4D2B-8D9C-77B9B7A8F121}" destId="{9BDD5D93-1865-4A9E-91C1-7DC4674C9A90}" srcOrd="0" destOrd="0" presId="urn:microsoft.com/office/officeart/2005/8/layout/lProcess2"/>
    <dgm:cxn modelId="{3CF5316A-13D4-499A-B381-8EB65014181F}" type="presParOf" srcId="{9BDD5D93-1865-4A9E-91C1-7DC4674C9A90}" destId="{29E8D0AA-06E9-4D45-8989-31ED5BA561DA}" srcOrd="0" destOrd="0" presId="urn:microsoft.com/office/officeart/2005/8/layout/lProcess2"/>
    <dgm:cxn modelId="{516E1029-C1D7-4A7F-9D40-8B9FB9BC2EBE}" type="presParOf" srcId="{9BDD5D93-1865-4A9E-91C1-7DC4674C9A90}" destId="{123938F3-8632-4861-8373-67E514DE54A6}" srcOrd="1" destOrd="0" presId="urn:microsoft.com/office/officeart/2005/8/layout/lProcess2"/>
    <dgm:cxn modelId="{EB4D1CDC-B78D-4E84-82EC-FD34CC0D95AA}" type="presParOf" srcId="{9BDD5D93-1865-4A9E-91C1-7DC4674C9A90}" destId="{5A5751C9-755F-40D7-99E6-ED1E2BCBF2B3}" srcOrd="2" destOrd="0" presId="urn:microsoft.com/office/officeart/2005/8/layout/lProcess2"/>
    <dgm:cxn modelId="{2A17A1D3-7EF5-4967-80AA-DA02CCD7F71C}" type="presParOf" srcId="{9BDD5D93-1865-4A9E-91C1-7DC4674C9A90}" destId="{F3B20C25-4331-406B-928E-E88E74CEC6F9}" srcOrd="3" destOrd="0" presId="urn:microsoft.com/office/officeart/2005/8/layout/lProcess2"/>
    <dgm:cxn modelId="{73F999F5-9DEA-49EC-AE1C-F3D0E19609F0}" type="presParOf" srcId="{9BDD5D93-1865-4A9E-91C1-7DC4674C9A90}" destId="{F39CAB23-F6BE-4F9B-849C-35CFF62D629C}" srcOrd="4" destOrd="0" presId="urn:microsoft.com/office/officeart/2005/8/layout/lProcess2"/>
    <dgm:cxn modelId="{70094EB4-B693-45CA-8001-7D1EAE475FE4}" type="presParOf" srcId="{9BDD5D93-1865-4A9E-91C1-7DC4674C9A90}" destId="{6681D9AE-2316-4D88-8E10-BF7CE48F1A67}" srcOrd="5" destOrd="0" presId="urn:microsoft.com/office/officeart/2005/8/layout/lProcess2"/>
    <dgm:cxn modelId="{2CE9FDFA-871B-4CF7-808D-6515085835E2}" type="presParOf" srcId="{9BDD5D93-1865-4A9E-91C1-7DC4674C9A90}" destId="{6A952142-BFF9-4F4D-A113-ABDC265FA463}" srcOrd="6" destOrd="0" presId="urn:microsoft.com/office/officeart/2005/8/layout/lProcess2"/>
    <dgm:cxn modelId="{E467D9AD-6631-47DE-90F0-72BFD1D036C8}" type="presParOf" srcId="{C79BBA3B-C150-4ADC-8B00-AE63E8861039}" destId="{71951DEE-5495-4254-A53E-2C8404444B97}" srcOrd="5" destOrd="0" presId="urn:microsoft.com/office/officeart/2005/8/layout/lProcess2"/>
    <dgm:cxn modelId="{100751C2-481F-4906-8543-4C2B08008C70}" type="presParOf" srcId="{C79BBA3B-C150-4ADC-8B00-AE63E8861039}" destId="{FB84D09B-6FD9-4CF0-97D5-42227135D046}" srcOrd="6" destOrd="0" presId="urn:microsoft.com/office/officeart/2005/8/layout/lProcess2"/>
    <dgm:cxn modelId="{450CCC01-8983-437D-8320-B2A2AF192009}" type="presParOf" srcId="{FB84D09B-6FD9-4CF0-97D5-42227135D046}" destId="{3D7B3E05-7D4F-4521-95B0-7AAD27930EFD}" srcOrd="0" destOrd="0" presId="urn:microsoft.com/office/officeart/2005/8/layout/lProcess2"/>
    <dgm:cxn modelId="{787C382B-FC34-4992-BF05-6B73DBD5531D}" type="presParOf" srcId="{FB84D09B-6FD9-4CF0-97D5-42227135D046}" destId="{04373797-3F09-4E91-8816-BB920C5CD88E}" srcOrd="1" destOrd="0" presId="urn:microsoft.com/office/officeart/2005/8/layout/lProcess2"/>
    <dgm:cxn modelId="{9B39F513-C15F-49C0-BA05-24E3F114DE59}" type="presParOf" srcId="{FB84D09B-6FD9-4CF0-97D5-42227135D046}" destId="{A2813F2C-DCB3-4DCF-8A1C-D52E804B94A6}" srcOrd="2" destOrd="0" presId="urn:microsoft.com/office/officeart/2005/8/layout/lProcess2"/>
    <dgm:cxn modelId="{20F3646E-E396-4857-8AB5-70DE299E94C2}" type="presParOf" srcId="{A2813F2C-DCB3-4DCF-8A1C-D52E804B94A6}" destId="{FE335554-35B1-470D-A261-6F8FF245BF71}" srcOrd="0" destOrd="0" presId="urn:microsoft.com/office/officeart/2005/8/layout/lProcess2"/>
    <dgm:cxn modelId="{FFE2DE5A-C9C5-4196-8460-93CEB422D84A}" type="presParOf" srcId="{FE335554-35B1-470D-A261-6F8FF245BF71}" destId="{E6F6A17F-DD2C-425E-BA9C-7ED469D942F3}" srcOrd="0" destOrd="0" presId="urn:microsoft.com/office/officeart/2005/8/layout/lProcess2"/>
    <dgm:cxn modelId="{4DDF3ACB-2E56-4CAC-911E-2DEC7D9C006D}" type="presParOf" srcId="{FE335554-35B1-470D-A261-6F8FF245BF71}" destId="{98FA05FF-0448-4BC4-B42E-0B6BC2239EBE}" srcOrd="1" destOrd="0" presId="urn:microsoft.com/office/officeart/2005/8/layout/lProcess2"/>
    <dgm:cxn modelId="{32BEF406-E314-4F86-A428-D19FF173A1EF}" type="presParOf" srcId="{FE335554-35B1-470D-A261-6F8FF245BF71}" destId="{C30EEF52-23A8-4C07-AD93-EB1A8F89F6EC}" srcOrd="2" destOrd="0" presId="urn:microsoft.com/office/officeart/2005/8/layout/lProcess2"/>
    <dgm:cxn modelId="{FD3BFDD2-A6BB-4BD8-B53A-41E6566A4BDB}" type="presParOf" srcId="{FE335554-35B1-470D-A261-6F8FF245BF71}" destId="{6C1CF898-620F-4918-9614-D70241D8F655}" srcOrd="3" destOrd="0" presId="urn:microsoft.com/office/officeart/2005/8/layout/lProcess2"/>
    <dgm:cxn modelId="{2FB2221E-F12C-4D7F-B831-56E42AE35D3D}" type="presParOf" srcId="{FE335554-35B1-470D-A261-6F8FF245BF71}" destId="{878E5477-7BBB-4C2A-9D60-A354728A0186}" srcOrd="4" destOrd="0" presId="urn:microsoft.com/office/officeart/2005/8/layout/lProcess2"/>
    <dgm:cxn modelId="{6B825FD1-B97D-4283-AFA4-6E844A9DDB29}" type="presParOf" srcId="{FE335554-35B1-470D-A261-6F8FF245BF71}" destId="{C95AE696-78E3-4291-8444-4E19E80823DD}" srcOrd="5" destOrd="0" presId="urn:microsoft.com/office/officeart/2005/8/layout/lProcess2"/>
    <dgm:cxn modelId="{C80BBD06-81C1-4540-95CA-117560DF8878}" type="presParOf" srcId="{FE335554-35B1-470D-A261-6F8FF245BF71}" destId="{B3B2D7FB-1A88-47DD-AFDD-394A24E62F7C}" srcOrd="6" destOrd="0" presId="urn:microsoft.com/office/officeart/2005/8/layout/lProcess2"/>
    <dgm:cxn modelId="{A53355D2-31AB-4C2D-9446-5B2909E9AA78}" type="presParOf" srcId="{C79BBA3B-C150-4ADC-8B00-AE63E8861039}" destId="{B9DC2DD9-1D90-4188-828D-5676D3D873A3}" srcOrd="7" destOrd="0" presId="urn:microsoft.com/office/officeart/2005/8/layout/lProcess2"/>
    <dgm:cxn modelId="{FC4B23E5-F910-4943-89AB-6313D74ADCE8}" type="presParOf" srcId="{C79BBA3B-C150-4ADC-8B00-AE63E8861039}" destId="{32CBC986-DEEF-4563-86B1-D2BB38BF4585}" srcOrd="8" destOrd="0" presId="urn:microsoft.com/office/officeart/2005/8/layout/lProcess2"/>
    <dgm:cxn modelId="{B03AFB6D-564F-4B64-8BAE-3A24B9088E65}" type="presParOf" srcId="{32CBC986-DEEF-4563-86B1-D2BB38BF4585}" destId="{C9C07C07-A54D-46C9-BF51-5671D2A5BB7E}" srcOrd="0" destOrd="0" presId="urn:microsoft.com/office/officeart/2005/8/layout/lProcess2"/>
    <dgm:cxn modelId="{A64A2D11-382E-4ACC-B6B8-9483A13FDCF6}" type="presParOf" srcId="{32CBC986-DEEF-4563-86B1-D2BB38BF4585}" destId="{9F621352-AF84-4D67-A99A-4E182BECD40A}" srcOrd="1" destOrd="0" presId="urn:microsoft.com/office/officeart/2005/8/layout/lProcess2"/>
    <dgm:cxn modelId="{D408CA5E-C861-45B3-ADED-FA145530D838}" type="presParOf" srcId="{32CBC986-DEEF-4563-86B1-D2BB38BF4585}" destId="{F4CBB0EB-C6CB-4BAC-A162-9798CD65EECC}" srcOrd="2" destOrd="0" presId="urn:microsoft.com/office/officeart/2005/8/layout/lProcess2"/>
    <dgm:cxn modelId="{43F65A5C-036B-4B31-B4CC-A20BA84EEAAB}" type="presParOf" srcId="{F4CBB0EB-C6CB-4BAC-A162-9798CD65EECC}" destId="{F902A509-01C5-45A1-B836-6F6F1CDC289F}" srcOrd="0" destOrd="0" presId="urn:microsoft.com/office/officeart/2005/8/layout/lProcess2"/>
    <dgm:cxn modelId="{DFA0D56F-F783-4FB9-8A68-C0887F1A766D}" type="presParOf" srcId="{F902A509-01C5-45A1-B836-6F6F1CDC289F}" destId="{7FFCCB5E-F5C2-4BED-BD39-DCC4473E41F3}" srcOrd="0" destOrd="0" presId="urn:microsoft.com/office/officeart/2005/8/layout/lProcess2"/>
    <dgm:cxn modelId="{6DA46CA0-865A-4349-BF62-9A02F3B5F39D}" type="presParOf" srcId="{F902A509-01C5-45A1-B836-6F6F1CDC289F}" destId="{2D238D29-550F-424D-9BAD-E54EAF192183}" srcOrd="1" destOrd="0" presId="urn:microsoft.com/office/officeart/2005/8/layout/lProcess2"/>
    <dgm:cxn modelId="{8BBD6F4F-07EA-4CED-8678-7C884E2133FD}" type="presParOf" srcId="{F902A509-01C5-45A1-B836-6F6F1CDC289F}" destId="{1B70135A-A70C-4828-9436-BC32586100D2}" srcOrd="2" destOrd="0" presId="urn:microsoft.com/office/officeart/2005/8/layout/lProcess2"/>
    <dgm:cxn modelId="{43566B66-7AD3-420E-9424-F755EF0A5C10}" type="presParOf" srcId="{F902A509-01C5-45A1-B836-6F6F1CDC289F}" destId="{A393E670-4050-4046-B9B1-DBC7C7F31410}" srcOrd="3" destOrd="0" presId="urn:microsoft.com/office/officeart/2005/8/layout/lProcess2"/>
    <dgm:cxn modelId="{D6E704D9-2479-4150-93DB-076DC7D9B366}" type="presParOf" srcId="{F902A509-01C5-45A1-B836-6F6F1CDC289F}" destId="{C5E017EF-786D-4BF8-BDBF-4B9B4E3584F7}" srcOrd="4" destOrd="0" presId="urn:microsoft.com/office/officeart/2005/8/layout/lProcess2"/>
    <dgm:cxn modelId="{9E2647A5-3615-4F94-873C-0CFA0A3E0C7F}" type="presParOf" srcId="{F902A509-01C5-45A1-B836-6F6F1CDC289F}" destId="{5A672E5A-6F93-4E5E-A59D-9319BF82375E}" srcOrd="5" destOrd="0" presId="urn:microsoft.com/office/officeart/2005/8/layout/lProcess2"/>
    <dgm:cxn modelId="{D119C648-A190-4727-9CC7-A399FA43445A}" type="presParOf" srcId="{F902A509-01C5-45A1-B836-6F6F1CDC289F}" destId="{7F81C73F-B2C7-4C67-9F82-AFC2B0737AD1}" srcOrd="6" destOrd="0" presId="urn:microsoft.com/office/officeart/2005/8/layout/lProcess2"/>
    <dgm:cxn modelId="{CB93CABC-F599-4FE4-A1EF-1045E30E70F7}" type="presParOf" srcId="{C79BBA3B-C150-4ADC-8B00-AE63E8861039}" destId="{157BEBE8-DFA4-454E-902B-9096DA2A2B3A}" srcOrd="9" destOrd="0" presId="urn:microsoft.com/office/officeart/2005/8/layout/lProcess2"/>
    <dgm:cxn modelId="{361AC22B-AE76-4711-A37E-C187F2B69887}" type="presParOf" srcId="{C79BBA3B-C150-4ADC-8B00-AE63E8861039}" destId="{03DF377C-C3D9-41B3-8AF6-B9DB40306AE1}" srcOrd="10" destOrd="0" presId="urn:microsoft.com/office/officeart/2005/8/layout/lProcess2"/>
    <dgm:cxn modelId="{D9C8B4DD-0572-469C-8013-CDD4C4FF4A40}" type="presParOf" srcId="{03DF377C-C3D9-41B3-8AF6-B9DB40306AE1}" destId="{41E16F3F-0F98-4E41-A93A-DC45A61FCE18}" srcOrd="0" destOrd="0" presId="urn:microsoft.com/office/officeart/2005/8/layout/lProcess2"/>
    <dgm:cxn modelId="{8AB12A2E-776B-4C3A-9163-AF3328258E91}" type="presParOf" srcId="{03DF377C-C3D9-41B3-8AF6-B9DB40306AE1}" destId="{BF880BEF-9ED5-4C2B-905B-C4CDE1FDDD18}" srcOrd="1" destOrd="0" presId="urn:microsoft.com/office/officeart/2005/8/layout/lProcess2"/>
    <dgm:cxn modelId="{8B439830-21F0-458D-A42F-D6A2CD5EE4BC}" type="presParOf" srcId="{03DF377C-C3D9-41B3-8AF6-B9DB40306AE1}" destId="{D6BF3468-7C7E-4F47-8A29-767D02B9F0CB}" srcOrd="2" destOrd="0" presId="urn:microsoft.com/office/officeart/2005/8/layout/lProcess2"/>
    <dgm:cxn modelId="{D149CBA9-6EB2-43A4-AFF3-CA69C55313AB}" type="presParOf" srcId="{D6BF3468-7C7E-4F47-8A29-767D02B9F0CB}" destId="{612B2CFB-29D5-41B1-9CF7-6BDA6EFC0C68}" srcOrd="0" destOrd="0" presId="urn:microsoft.com/office/officeart/2005/8/layout/lProcess2"/>
    <dgm:cxn modelId="{89E5821A-C4C6-4C8C-BD45-7585EB73F04C}" type="presParOf" srcId="{612B2CFB-29D5-41B1-9CF7-6BDA6EFC0C68}" destId="{29E99F0F-3EF1-4D5E-BFE6-477E73847D29}" srcOrd="0" destOrd="0" presId="urn:microsoft.com/office/officeart/2005/8/layout/lProcess2"/>
    <dgm:cxn modelId="{1C10B612-2CF8-4FB7-A625-6DFAD2AF8159}" type="presParOf" srcId="{612B2CFB-29D5-41B1-9CF7-6BDA6EFC0C68}" destId="{E8B7FAA3-4BF7-4CD1-BFBB-B2B52BFE8CA2}" srcOrd="1" destOrd="0" presId="urn:microsoft.com/office/officeart/2005/8/layout/lProcess2"/>
    <dgm:cxn modelId="{5791EF4A-9376-4785-B27D-81639CC08410}" type="presParOf" srcId="{612B2CFB-29D5-41B1-9CF7-6BDA6EFC0C68}" destId="{95955A2D-2027-4B6F-8140-F69FEEBC772B}" srcOrd="2" destOrd="0" presId="urn:microsoft.com/office/officeart/2005/8/layout/lProcess2"/>
    <dgm:cxn modelId="{7519076A-126A-4981-AFAB-293EECA2EB49}" type="presParOf" srcId="{612B2CFB-29D5-41B1-9CF7-6BDA6EFC0C68}" destId="{325D53FE-CE5F-49C8-9444-8935A6185BBD}" srcOrd="3" destOrd="0" presId="urn:microsoft.com/office/officeart/2005/8/layout/lProcess2"/>
    <dgm:cxn modelId="{6A9CB219-F47C-469F-8ACA-9B3243A816D8}" type="presParOf" srcId="{612B2CFB-29D5-41B1-9CF7-6BDA6EFC0C68}" destId="{CD9A1B40-BFD7-461B-8D93-372C6BFE58B6}" srcOrd="4" destOrd="0" presId="urn:microsoft.com/office/officeart/2005/8/layout/lProcess2"/>
    <dgm:cxn modelId="{283D582A-592B-422A-889E-17FF0EB7243D}" type="presParOf" srcId="{612B2CFB-29D5-41B1-9CF7-6BDA6EFC0C68}" destId="{833EF12B-619F-41EE-B595-56D3BD0C12D0}" srcOrd="5" destOrd="0" presId="urn:microsoft.com/office/officeart/2005/8/layout/lProcess2"/>
    <dgm:cxn modelId="{586EE714-2F47-4805-A58A-29D1A711F565}" type="presParOf" srcId="{612B2CFB-29D5-41B1-9CF7-6BDA6EFC0C68}" destId="{0DA00136-EE42-48C5-AB2C-9C15BD46376F}" srcOrd="6" destOrd="0" presId="urn:microsoft.com/office/officeart/2005/8/layout/lProcess2"/>
    <dgm:cxn modelId="{AF994FDA-9810-4F79-8370-0D3576049D20}" type="presParOf" srcId="{C79BBA3B-C150-4ADC-8B00-AE63E8861039}" destId="{089355B0-6390-4F9B-B144-BF78C24D2664}" srcOrd="11" destOrd="0" presId="urn:microsoft.com/office/officeart/2005/8/layout/lProcess2"/>
    <dgm:cxn modelId="{8477F10F-9F18-4D33-8418-571BABEB2D26}" type="presParOf" srcId="{C79BBA3B-C150-4ADC-8B00-AE63E8861039}" destId="{F58C0461-C4CE-4735-87C8-CE9DF0D79C24}" srcOrd="12" destOrd="0" presId="urn:microsoft.com/office/officeart/2005/8/layout/lProcess2"/>
    <dgm:cxn modelId="{74E69230-3D1E-497E-9B83-59EE49023BE4}" type="presParOf" srcId="{F58C0461-C4CE-4735-87C8-CE9DF0D79C24}" destId="{28F7EEDA-48D5-4F99-B41A-9B7A4DAA7780}" srcOrd="0" destOrd="0" presId="urn:microsoft.com/office/officeart/2005/8/layout/lProcess2"/>
    <dgm:cxn modelId="{518E4120-D457-49BB-8263-8794D8070A88}" type="presParOf" srcId="{F58C0461-C4CE-4735-87C8-CE9DF0D79C24}" destId="{FEE76A41-F713-4957-B487-F2249373B6E3}" srcOrd="1" destOrd="0" presId="urn:microsoft.com/office/officeart/2005/8/layout/lProcess2"/>
    <dgm:cxn modelId="{6F99C3A2-B676-4843-B305-E43F11A9111A}" type="presParOf" srcId="{F58C0461-C4CE-4735-87C8-CE9DF0D79C24}" destId="{5BA4D098-7BA1-47E1-8E50-1485B6311D35}" srcOrd="2" destOrd="0" presId="urn:microsoft.com/office/officeart/2005/8/layout/lProcess2"/>
    <dgm:cxn modelId="{66CA4B41-EAC9-488D-8415-80D55DE92AAE}" type="presParOf" srcId="{5BA4D098-7BA1-47E1-8E50-1485B6311D35}" destId="{C173210A-8E35-4EEE-91CB-CEA1C2772591}" srcOrd="0" destOrd="0" presId="urn:microsoft.com/office/officeart/2005/8/layout/lProcess2"/>
    <dgm:cxn modelId="{8E9A3A99-F6D8-4FB5-B779-0143496EFB73}" type="presParOf" srcId="{C173210A-8E35-4EEE-91CB-CEA1C2772591}" destId="{610CC536-DFE5-4D57-B208-94B0E292F6B5}" srcOrd="0" destOrd="0" presId="urn:microsoft.com/office/officeart/2005/8/layout/lProcess2"/>
    <dgm:cxn modelId="{15C6BDE4-7E0F-4ECC-8ADF-9AF667277B88}" type="presParOf" srcId="{C173210A-8E35-4EEE-91CB-CEA1C2772591}" destId="{A94D3ED6-537C-42FD-B757-2C9B784A8250}" srcOrd="1" destOrd="0" presId="urn:microsoft.com/office/officeart/2005/8/layout/lProcess2"/>
    <dgm:cxn modelId="{4355B8CA-D9C9-4FD3-B937-32EBAF0511FA}" type="presParOf" srcId="{C173210A-8E35-4EEE-91CB-CEA1C2772591}" destId="{C880ED60-C005-4215-81C7-DD4D3F59C465}" srcOrd="2" destOrd="0" presId="urn:microsoft.com/office/officeart/2005/8/layout/lProcess2"/>
    <dgm:cxn modelId="{EB28B3DF-2A69-4FDB-8932-EC795CC5D3C4}" type="presParOf" srcId="{C173210A-8E35-4EEE-91CB-CEA1C2772591}" destId="{36822B2F-05E5-48D2-8618-5D0465AEACCD}" srcOrd="3" destOrd="0" presId="urn:microsoft.com/office/officeart/2005/8/layout/lProcess2"/>
    <dgm:cxn modelId="{CCFFEC35-06DD-4699-9A67-7A5456A71D4A}" type="presParOf" srcId="{C173210A-8E35-4EEE-91CB-CEA1C2772591}" destId="{44A7D09C-EF8C-48B6-94BA-E98AEFF82B65}" srcOrd="4" destOrd="0" presId="urn:microsoft.com/office/officeart/2005/8/layout/lProcess2"/>
    <dgm:cxn modelId="{FB083786-843E-4E2A-AC1D-649596B3E77A}" type="presParOf" srcId="{C173210A-8E35-4EEE-91CB-CEA1C2772591}" destId="{7F086630-488D-4A0F-9B66-D9CF493544AC}" srcOrd="5" destOrd="0" presId="urn:microsoft.com/office/officeart/2005/8/layout/lProcess2"/>
    <dgm:cxn modelId="{38CD9413-3619-40D6-B714-098EE161D7B6}" type="presParOf" srcId="{C173210A-8E35-4EEE-91CB-CEA1C2772591}" destId="{8220CBCF-2078-464A-90C8-F9ABF3F8CDF1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A4196C-8024-4C7C-BA13-0259BF7ABC52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40808BE9-7896-4C59-9F2C-7B3D2EA53C28}">
      <dgm:prSet phldrT="[Text]" custT="1"/>
      <dgm:spPr/>
      <dgm:t>
        <a:bodyPr/>
        <a:lstStyle/>
        <a:p>
          <a:endParaRPr lang="en-IN" sz="1600" dirty="0"/>
        </a:p>
      </dgm:t>
    </dgm:pt>
    <dgm:pt modelId="{E6D8FD18-2A4C-4B1D-9C32-D35A66E877E4}" type="parTrans" cxnId="{C29FCF6F-75A1-43B0-92FF-994B5A316927}">
      <dgm:prSet/>
      <dgm:spPr/>
      <dgm:t>
        <a:bodyPr/>
        <a:lstStyle/>
        <a:p>
          <a:endParaRPr lang="en-IN"/>
        </a:p>
      </dgm:t>
    </dgm:pt>
    <dgm:pt modelId="{799432FC-7D01-49A7-91D7-982C92658958}" type="sibTrans" cxnId="{C29FCF6F-75A1-43B0-92FF-994B5A316927}">
      <dgm:prSet/>
      <dgm:spPr/>
      <dgm:t>
        <a:bodyPr/>
        <a:lstStyle/>
        <a:p>
          <a:endParaRPr lang="en-IN"/>
        </a:p>
      </dgm:t>
    </dgm:pt>
    <dgm:pt modelId="{4CD11233-D9C2-4FA8-B879-13A33A330F8F}">
      <dgm:prSet phldrT="[Text]" custT="1"/>
      <dgm:spPr/>
      <dgm:t>
        <a:bodyPr/>
        <a:lstStyle/>
        <a:p>
          <a:endParaRPr lang="en-IN" sz="1600" dirty="0"/>
        </a:p>
      </dgm:t>
    </dgm:pt>
    <dgm:pt modelId="{570BD32B-F97E-45E4-9A30-882B15F43EC0}" type="parTrans" cxnId="{DF6A5C62-DF0B-46BC-8E9A-F3A440CB2CBB}">
      <dgm:prSet/>
      <dgm:spPr/>
      <dgm:t>
        <a:bodyPr/>
        <a:lstStyle/>
        <a:p>
          <a:endParaRPr lang="en-IN"/>
        </a:p>
      </dgm:t>
    </dgm:pt>
    <dgm:pt modelId="{C64436F3-41E1-4BB4-BA5B-7CEF4593B5B1}" type="sibTrans" cxnId="{DF6A5C62-DF0B-46BC-8E9A-F3A440CB2CBB}">
      <dgm:prSet/>
      <dgm:spPr/>
      <dgm:t>
        <a:bodyPr/>
        <a:lstStyle/>
        <a:p>
          <a:endParaRPr lang="en-IN"/>
        </a:p>
      </dgm:t>
    </dgm:pt>
    <dgm:pt modelId="{87BC859E-6AF2-49DD-B7D7-0EADA52E807C}">
      <dgm:prSet phldrT="[Text]" custT="1"/>
      <dgm:spPr/>
      <dgm:t>
        <a:bodyPr/>
        <a:lstStyle/>
        <a:p>
          <a:endParaRPr lang="en-IN" sz="1600" dirty="0"/>
        </a:p>
      </dgm:t>
    </dgm:pt>
    <dgm:pt modelId="{DEFE0BA0-7A32-4F9B-A273-7AF7DA7744AC}" type="parTrans" cxnId="{022E84DB-E8CE-43B9-BA4A-7C2C289D5856}">
      <dgm:prSet/>
      <dgm:spPr/>
      <dgm:t>
        <a:bodyPr/>
        <a:lstStyle/>
        <a:p>
          <a:endParaRPr lang="en-IN"/>
        </a:p>
      </dgm:t>
    </dgm:pt>
    <dgm:pt modelId="{1B254049-6847-44C6-A878-D6B22ED81037}" type="sibTrans" cxnId="{022E84DB-E8CE-43B9-BA4A-7C2C289D5856}">
      <dgm:prSet/>
      <dgm:spPr/>
      <dgm:t>
        <a:bodyPr/>
        <a:lstStyle/>
        <a:p>
          <a:endParaRPr lang="en-IN"/>
        </a:p>
      </dgm:t>
    </dgm:pt>
    <dgm:pt modelId="{C1792FAF-6176-4DDE-B64A-B3CDE799431D}">
      <dgm:prSet/>
      <dgm:spPr/>
      <dgm:t>
        <a:bodyPr/>
        <a:lstStyle/>
        <a:p>
          <a:endParaRPr lang="en-IN" dirty="0"/>
        </a:p>
      </dgm:t>
    </dgm:pt>
    <dgm:pt modelId="{226B172A-3124-4F8B-A1EC-314088DCA01E}" type="sibTrans" cxnId="{E20DF198-3D7E-4E96-988F-CA9A823AFE5A}">
      <dgm:prSet/>
      <dgm:spPr/>
      <dgm:t>
        <a:bodyPr/>
        <a:lstStyle/>
        <a:p>
          <a:endParaRPr lang="en-IN"/>
        </a:p>
      </dgm:t>
    </dgm:pt>
    <dgm:pt modelId="{CE762A56-DACF-4FF6-B2AB-E5180A027B84}" type="parTrans" cxnId="{E20DF198-3D7E-4E96-988F-CA9A823AFE5A}">
      <dgm:prSet/>
      <dgm:spPr/>
      <dgm:t>
        <a:bodyPr/>
        <a:lstStyle/>
        <a:p>
          <a:endParaRPr lang="en-IN"/>
        </a:p>
      </dgm:t>
    </dgm:pt>
    <dgm:pt modelId="{7B83BE3A-E8B0-4315-9DE1-E703147DE632}" type="pres">
      <dgm:prSet presAssocID="{25A4196C-8024-4C7C-BA13-0259BF7ABC52}" presName="Name0" presStyleCnt="0">
        <dgm:presLayoutVars>
          <dgm:dir/>
          <dgm:resizeHandles val="exact"/>
        </dgm:presLayoutVars>
      </dgm:prSet>
      <dgm:spPr/>
    </dgm:pt>
    <dgm:pt modelId="{7A7FCB57-D955-410B-AD82-61896693E08A}" type="pres">
      <dgm:prSet presAssocID="{40808BE9-7896-4C59-9F2C-7B3D2EA53C28}" presName="composite" presStyleCnt="0"/>
      <dgm:spPr/>
    </dgm:pt>
    <dgm:pt modelId="{793016CE-D23C-409F-9D0D-71CEB62781C0}" type="pres">
      <dgm:prSet presAssocID="{40808BE9-7896-4C59-9F2C-7B3D2EA53C28}" presName="rect1" presStyleLbl="bgImgPlace1" presStyleIdx="0" presStyleCnt="4"/>
      <dgm:spPr>
        <a:blipFill rotWithShape="1">
          <a:blip xmlns:r="http://schemas.openxmlformats.org/officeDocument/2006/relationships" r:embed="rId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6BA60C2-B56D-4EAC-97A6-3EA6C4BD4091}" type="pres">
      <dgm:prSet presAssocID="{40808BE9-7896-4C59-9F2C-7B3D2EA53C28}" presName="wedgeRectCallout1" presStyleLbl="node1" presStyleIdx="0" presStyleCnt="4">
        <dgm:presLayoutVars>
          <dgm:bulletEnabled val="1"/>
        </dgm:presLayoutVars>
      </dgm:prSet>
      <dgm:spPr/>
    </dgm:pt>
    <dgm:pt modelId="{12A59BAF-C370-4EE4-B3D3-0D1D6F7BB0B7}" type="pres">
      <dgm:prSet presAssocID="{799432FC-7D01-49A7-91D7-982C92658958}" presName="sibTrans" presStyleCnt="0"/>
      <dgm:spPr/>
    </dgm:pt>
    <dgm:pt modelId="{724C766A-4102-4ED9-9F91-8F5BDEFA6B5A}" type="pres">
      <dgm:prSet presAssocID="{4CD11233-D9C2-4FA8-B879-13A33A330F8F}" presName="composite" presStyleCnt="0"/>
      <dgm:spPr/>
    </dgm:pt>
    <dgm:pt modelId="{F7DC8823-605D-45DC-9E91-2A9CD5396ED1}" type="pres">
      <dgm:prSet presAssocID="{4CD11233-D9C2-4FA8-B879-13A33A330F8F}" presName="rect1" presStyleLbl="bgImgPlace1" presStyleIdx="1" presStyleCnt="4"/>
      <dgm:spPr>
        <a:blipFill rotWithShape="1">
          <a:blip xmlns:r="http://schemas.openxmlformats.org/officeDocument/2006/relationships"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A4DC8BCD-3B62-4EED-A5AD-464D98EB259B}" type="pres">
      <dgm:prSet presAssocID="{4CD11233-D9C2-4FA8-B879-13A33A330F8F}" presName="wedgeRectCallout1" presStyleLbl="node1" presStyleIdx="1" presStyleCnt="4">
        <dgm:presLayoutVars>
          <dgm:bulletEnabled val="1"/>
        </dgm:presLayoutVars>
      </dgm:prSet>
      <dgm:spPr/>
    </dgm:pt>
    <dgm:pt modelId="{D7871D5A-D3B6-4564-BB01-51B984C5DE32}" type="pres">
      <dgm:prSet presAssocID="{C64436F3-41E1-4BB4-BA5B-7CEF4593B5B1}" presName="sibTrans" presStyleCnt="0"/>
      <dgm:spPr/>
    </dgm:pt>
    <dgm:pt modelId="{419CE5CC-5BBF-4DC2-9A2E-403B1B2EA069}" type="pres">
      <dgm:prSet presAssocID="{87BC859E-6AF2-49DD-B7D7-0EADA52E807C}" presName="composite" presStyleCnt="0"/>
      <dgm:spPr/>
    </dgm:pt>
    <dgm:pt modelId="{C047559C-5247-4004-962F-873E909E01DC}" type="pres">
      <dgm:prSet presAssocID="{87BC859E-6AF2-49DD-B7D7-0EADA52E807C}" presName="rect1" presStyleLbl="b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788669C2-DC47-463D-AE2E-ACBC2B18EC7C}" type="pres">
      <dgm:prSet presAssocID="{87BC859E-6AF2-49DD-B7D7-0EADA52E807C}" presName="wedgeRectCallout1" presStyleLbl="node1" presStyleIdx="2" presStyleCnt="4">
        <dgm:presLayoutVars>
          <dgm:bulletEnabled val="1"/>
        </dgm:presLayoutVars>
      </dgm:prSet>
      <dgm:spPr/>
    </dgm:pt>
    <dgm:pt modelId="{A4CE1D13-3A40-4328-8706-38B2CF9247B2}" type="pres">
      <dgm:prSet presAssocID="{1B254049-6847-44C6-A878-D6B22ED81037}" presName="sibTrans" presStyleCnt="0"/>
      <dgm:spPr/>
    </dgm:pt>
    <dgm:pt modelId="{09F405A4-BD1B-4181-B7A1-3027A26ED3F5}" type="pres">
      <dgm:prSet presAssocID="{C1792FAF-6176-4DDE-B64A-B3CDE799431D}" presName="composite" presStyleCnt="0"/>
      <dgm:spPr/>
    </dgm:pt>
    <dgm:pt modelId="{2BE7E4C0-E692-473E-9256-144FA5DD2D73}" type="pres">
      <dgm:prSet presAssocID="{C1792FAF-6176-4DDE-B64A-B3CDE799431D}" presName="rect1" presStyleLbl="bgImgPlace1" presStyleIdx="3" presStyleCnt="4" custScaleY="86007" custLinFactNeighborX="37384" custLinFactNeighborY="-11592"/>
      <dgm:spPr>
        <a:blipFill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C4A5EBE-1F2D-407D-B3AC-EC2B12C3CF4C}" type="pres">
      <dgm:prSet presAssocID="{C1792FAF-6176-4DDE-B64A-B3CDE799431D}" presName="wedgeRectCallout1" presStyleLbl="node1" presStyleIdx="3" presStyleCnt="4" custFlipHor="0" custScaleX="16448" custScaleY="89173">
        <dgm:presLayoutVars>
          <dgm:bulletEnabled val="1"/>
        </dgm:presLayoutVars>
      </dgm:prSet>
      <dgm:spPr/>
    </dgm:pt>
  </dgm:ptLst>
  <dgm:cxnLst>
    <dgm:cxn modelId="{EBF2E52D-420D-4587-9EE1-D83BEE1AB2F8}" type="presOf" srcId="{40808BE9-7896-4C59-9F2C-7B3D2EA53C28}" destId="{C6BA60C2-B56D-4EAC-97A6-3EA6C4BD4091}" srcOrd="0" destOrd="0" presId="urn:microsoft.com/office/officeart/2008/layout/BendingPictureCaptionList"/>
    <dgm:cxn modelId="{DF6A5C62-DF0B-46BC-8E9A-F3A440CB2CBB}" srcId="{25A4196C-8024-4C7C-BA13-0259BF7ABC52}" destId="{4CD11233-D9C2-4FA8-B879-13A33A330F8F}" srcOrd="1" destOrd="0" parTransId="{570BD32B-F97E-45E4-9A30-882B15F43EC0}" sibTransId="{C64436F3-41E1-4BB4-BA5B-7CEF4593B5B1}"/>
    <dgm:cxn modelId="{C29FCF6F-75A1-43B0-92FF-994B5A316927}" srcId="{25A4196C-8024-4C7C-BA13-0259BF7ABC52}" destId="{40808BE9-7896-4C59-9F2C-7B3D2EA53C28}" srcOrd="0" destOrd="0" parTransId="{E6D8FD18-2A4C-4B1D-9C32-D35A66E877E4}" sibTransId="{799432FC-7D01-49A7-91D7-982C92658958}"/>
    <dgm:cxn modelId="{DCF6CB82-8EEE-44E1-AFB7-8A8931B6E347}" type="presOf" srcId="{87BC859E-6AF2-49DD-B7D7-0EADA52E807C}" destId="{788669C2-DC47-463D-AE2E-ACBC2B18EC7C}" srcOrd="0" destOrd="0" presId="urn:microsoft.com/office/officeart/2008/layout/BendingPictureCaptionList"/>
    <dgm:cxn modelId="{3944E38E-C498-40FC-A95D-996FBAC25451}" type="presOf" srcId="{4CD11233-D9C2-4FA8-B879-13A33A330F8F}" destId="{A4DC8BCD-3B62-4EED-A5AD-464D98EB259B}" srcOrd="0" destOrd="0" presId="urn:microsoft.com/office/officeart/2008/layout/BendingPictureCaptionList"/>
    <dgm:cxn modelId="{E20DF198-3D7E-4E96-988F-CA9A823AFE5A}" srcId="{25A4196C-8024-4C7C-BA13-0259BF7ABC52}" destId="{C1792FAF-6176-4DDE-B64A-B3CDE799431D}" srcOrd="3" destOrd="0" parTransId="{CE762A56-DACF-4FF6-B2AB-E5180A027B84}" sibTransId="{226B172A-3124-4F8B-A1EC-314088DCA01E}"/>
    <dgm:cxn modelId="{000539AB-9A73-4534-B9C7-133F9AC87FF1}" type="presOf" srcId="{C1792FAF-6176-4DDE-B64A-B3CDE799431D}" destId="{BC4A5EBE-1F2D-407D-B3AC-EC2B12C3CF4C}" srcOrd="0" destOrd="0" presId="urn:microsoft.com/office/officeart/2008/layout/BendingPictureCaptionList"/>
    <dgm:cxn modelId="{73416BB1-2DE4-4DDC-8E0E-5EB05D1BB2AA}" type="presOf" srcId="{25A4196C-8024-4C7C-BA13-0259BF7ABC52}" destId="{7B83BE3A-E8B0-4315-9DE1-E703147DE632}" srcOrd="0" destOrd="0" presId="urn:microsoft.com/office/officeart/2008/layout/BendingPictureCaptionList"/>
    <dgm:cxn modelId="{022E84DB-E8CE-43B9-BA4A-7C2C289D5856}" srcId="{25A4196C-8024-4C7C-BA13-0259BF7ABC52}" destId="{87BC859E-6AF2-49DD-B7D7-0EADA52E807C}" srcOrd="2" destOrd="0" parTransId="{DEFE0BA0-7A32-4F9B-A273-7AF7DA7744AC}" sibTransId="{1B254049-6847-44C6-A878-D6B22ED81037}"/>
    <dgm:cxn modelId="{681A2A0F-1CFD-4AD5-B8E6-1F2B669CE4A1}" type="presParOf" srcId="{7B83BE3A-E8B0-4315-9DE1-E703147DE632}" destId="{7A7FCB57-D955-410B-AD82-61896693E08A}" srcOrd="0" destOrd="0" presId="urn:microsoft.com/office/officeart/2008/layout/BendingPictureCaptionList"/>
    <dgm:cxn modelId="{9DD3EDDA-E9E4-4B1B-8A14-8250778E97A7}" type="presParOf" srcId="{7A7FCB57-D955-410B-AD82-61896693E08A}" destId="{793016CE-D23C-409F-9D0D-71CEB62781C0}" srcOrd="0" destOrd="0" presId="urn:microsoft.com/office/officeart/2008/layout/BendingPictureCaptionList"/>
    <dgm:cxn modelId="{1BCB7D2D-FBAA-4A2E-AC07-16EAB9C97B09}" type="presParOf" srcId="{7A7FCB57-D955-410B-AD82-61896693E08A}" destId="{C6BA60C2-B56D-4EAC-97A6-3EA6C4BD4091}" srcOrd="1" destOrd="0" presId="urn:microsoft.com/office/officeart/2008/layout/BendingPictureCaptionList"/>
    <dgm:cxn modelId="{7144EC90-2298-4AA8-B37E-7F82639AA850}" type="presParOf" srcId="{7B83BE3A-E8B0-4315-9DE1-E703147DE632}" destId="{12A59BAF-C370-4EE4-B3D3-0D1D6F7BB0B7}" srcOrd="1" destOrd="0" presId="urn:microsoft.com/office/officeart/2008/layout/BendingPictureCaptionList"/>
    <dgm:cxn modelId="{EDDE700E-D172-442A-A1A6-D9791021751F}" type="presParOf" srcId="{7B83BE3A-E8B0-4315-9DE1-E703147DE632}" destId="{724C766A-4102-4ED9-9F91-8F5BDEFA6B5A}" srcOrd="2" destOrd="0" presId="urn:microsoft.com/office/officeart/2008/layout/BendingPictureCaptionList"/>
    <dgm:cxn modelId="{1E11D342-4675-4121-9D70-08B5AD19861E}" type="presParOf" srcId="{724C766A-4102-4ED9-9F91-8F5BDEFA6B5A}" destId="{F7DC8823-605D-45DC-9E91-2A9CD5396ED1}" srcOrd="0" destOrd="0" presId="urn:microsoft.com/office/officeart/2008/layout/BendingPictureCaptionList"/>
    <dgm:cxn modelId="{4F0F67DC-7452-4523-865E-23C011D64995}" type="presParOf" srcId="{724C766A-4102-4ED9-9F91-8F5BDEFA6B5A}" destId="{A4DC8BCD-3B62-4EED-A5AD-464D98EB259B}" srcOrd="1" destOrd="0" presId="urn:microsoft.com/office/officeart/2008/layout/BendingPictureCaptionList"/>
    <dgm:cxn modelId="{F52DF3C4-62CB-4552-87A7-9637D3D3009F}" type="presParOf" srcId="{7B83BE3A-E8B0-4315-9DE1-E703147DE632}" destId="{D7871D5A-D3B6-4564-BB01-51B984C5DE32}" srcOrd="3" destOrd="0" presId="urn:microsoft.com/office/officeart/2008/layout/BendingPictureCaptionList"/>
    <dgm:cxn modelId="{5C4C1030-0261-4D93-9A40-3DA005CE775F}" type="presParOf" srcId="{7B83BE3A-E8B0-4315-9DE1-E703147DE632}" destId="{419CE5CC-5BBF-4DC2-9A2E-403B1B2EA069}" srcOrd="4" destOrd="0" presId="urn:microsoft.com/office/officeart/2008/layout/BendingPictureCaptionList"/>
    <dgm:cxn modelId="{F9779547-16AF-4437-AB07-FCC93D4E27F6}" type="presParOf" srcId="{419CE5CC-5BBF-4DC2-9A2E-403B1B2EA069}" destId="{C047559C-5247-4004-962F-873E909E01DC}" srcOrd="0" destOrd="0" presId="urn:microsoft.com/office/officeart/2008/layout/BendingPictureCaptionList"/>
    <dgm:cxn modelId="{9D3C762D-BE9C-43EA-BA31-B26F3EF58A62}" type="presParOf" srcId="{419CE5CC-5BBF-4DC2-9A2E-403B1B2EA069}" destId="{788669C2-DC47-463D-AE2E-ACBC2B18EC7C}" srcOrd="1" destOrd="0" presId="urn:microsoft.com/office/officeart/2008/layout/BendingPictureCaptionList"/>
    <dgm:cxn modelId="{62C0E1B5-8351-45D1-92F5-AE1B6BDB1AD0}" type="presParOf" srcId="{7B83BE3A-E8B0-4315-9DE1-E703147DE632}" destId="{A4CE1D13-3A40-4328-8706-38B2CF9247B2}" srcOrd="5" destOrd="0" presId="urn:microsoft.com/office/officeart/2008/layout/BendingPictureCaptionList"/>
    <dgm:cxn modelId="{E16EC089-AF6A-479D-9409-E3F30E199323}" type="presParOf" srcId="{7B83BE3A-E8B0-4315-9DE1-E703147DE632}" destId="{09F405A4-BD1B-4181-B7A1-3027A26ED3F5}" srcOrd="6" destOrd="0" presId="urn:microsoft.com/office/officeart/2008/layout/BendingPictureCaptionList"/>
    <dgm:cxn modelId="{EBC27EC2-1871-4F80-A3A7-A2B9BDE7C76F}" type="presParOf" srcId="{09F405A4-BD1B-4181-B7A1-3027A26ED3F5}" destId="{2BE7E4C0-E692-473E-9256-144FA5DD2D73}" srcOrd="0" destOrd="0" presId="urn:microsoft.com/office/officeart/2008/layout/BendingPictureCaptionList"/>
    <dgm:cxn modelId="{7901388A-B7D9-41A5-87D8-328207A50190}" type="presParOf" srcId="{09F405A4-BD1B-4181-B7A1-3027A26ED3F5}" destId="{BC4A5EBE-1F2D-407D-B3AC-EC2B12C3CF4C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1353D6-9B49-4AA5-95C6-E55A997829F2}" type="doc">
      <dgm:prSet loTypeId="urn:microsoft.com/office/officeart/2009/layout/CircleArrowProcess#1" loCatId="cycle" qsTypeId="urn:microsoft.com/office/officeart/2005/8/quickstyle/simple1#12" qsCatId="simple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398718E7-26D0-4862-B0E7-B9A55A522D28}">
      <dgm:prSet phldrT="[Text]"/>
      <dgm:spPr>
        <a:xfrm>
          <a:off x="4068624" y="788480"/>
          <a:ext cx="1215483" cy="607678"/>
        </a:xfr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Pre-Bid Activities</a:t>
          </a:r>
        </a:p>
      </dgm:t>
    </dgm:pt>
    <dgm:pt modelId="{3C8E8606-136D-4359-A2CE-D164BAE83B68}" type="parTrans" cxnId="{A5A74546-2D37-47AA-AC2E-AE694FFAD420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9F190E8E-26DE-4E61-B4D8-68F7BBA1E0FA}" type="sibTrans" cxnId="{A5A74546-2D37-47AA-AC2E-AE694FFAD420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A8604B38-31D7-41D7-9F85-D1325233380D}">
      <dgm:prSet phldrT="[Text]"/>
      <dgm:spPr>
        <a:xfrm>
          <a:off x="3461087" y="2042540"/>
          <a:ext cx="1215483" cy="607678"/>
        </a:xfr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Post-Bid Activities</a:t>
          </a:r>
        </a:p>
      </dgm:t>
    </dgm:pt>
    <dgm:pt modelId="{0E850398-8C4C-4DF4-A3D2-43C0EFCEEC2E}" type="parTrans" cxnId="{5C817A1D-A6E5-428E-B6D6-03F91C42C8C8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C364E9D9-9CF6-446A-A475-976C63CF62D0}" type="sibTrans" cxnId="{5C817A1D-A6E5-428E-B6D6-03F91C42C8C8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058B8BB4-4932-4DE2-BFA9-774F392CAEA3}">
      <dgm:prSet phldrT="[Text]"/>
      <dgm:spPr>
        <a:xfrm>
          <a:off x="4068624" y="3296600"/>
          <a:ext cx="1215483" cy="607678"/>
        </a:xfr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Manufacturing Process (IQC &amp; Client Inspection)</a:t>
          </a:r>
        </a:p>
      </dgm:t>
    </dgm:pt>
    <dgm:pt modelId="{8AF57778-17A6-4AB9-BA78-F1821338B74E}" type="parTrans" cxnId="{C5C899EF-268D-487C-A47A-9809EEB898A1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D5C03E68-71E7-413F-97A5-ACD2F98A6DCF}" type="sibTrans" cxnId="{C5C899EF-268D-487C-A47A-9809EEB898A1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F5724A7E-7CBD-4F23-89C5-3C223FC4E7B8}">
      <dgm:prSet phldrT="[Text]"/>
      <dgm:spPr>
        <a:xfrm>
          <a:off x="3461087" y="4392487"/>
          <a:ext cx="1215483" cy="924024"/>
        </a:xfrm>
        <a:noFill/>
        <a:ln>
          <a:noFill/>
        </a:ln>
        <a:effectLst/>
      </dgm:spPr>
      <dgm:t>
        <a:bodyPr/>
        <a:lstStyle/>
        <a:p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Post delivery interaction and Dossier for project completion &amp; finance activities</a:t>
          </a:r>
        </a:p>
      </dgm:t>
    </dgm:pt>
    <dgm:pt modelId="{4D88DF37-256B-4A31-894C-058683A69851}" type="parTrans" cxnId="{048CF100-D0F3-40CB-B48A-27AAB1BAB1EE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C343F5EB-BBC0-420A-9236-B916EC352D31}" type="sibTrans" cxnId="{048CF100-D0F3-40CB-B48A-27AAB1BAB1EE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C80B186C-10D6-43DA-8EE4-83610BC627C6}" type="pres">
      <dgm:prSet presAssocID="{401353D6-9B49-4AA5-95C6-E55A997829F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33BD674-975D-4321-BDE3-52FFA60EF83D}" type="pres">
      <dgm:prSet presAssocID="{398718E7-26D0-4862-B0E7-B9A55A522D28}" presName="Accent1" presStyleCnt="0"/>
      <dgm:spPr/>
    </dgm:pt>
    <dgm:pt modelId="{56F2C60B-422D-4DB7-ABDE-93CDAA07AB67}" type="pres">
      <dgm:prSet presAssocID="{398718E7-26D0-4862-B0E7-B9A55A522D28}" presName="Accent" presStyleLbl="node1" presStyleIdx="0" presStyleCnt="4"/>
      <dgm:spPr>
        <a:xfrm>
          <a:off x="3587742" y="0"/>
          <a:ext cx="2178064" cy="217828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74C9BC9-8F33-4A32-BA40-60948719E055}" type="pres">
      <dgm:prSet presAssocID="{398718E7-26D0-4862-B0E7-B9A55A522D28}" presName="Parent1" presStyleLbl="revTx" presStyleIdx="0" presStyleCnt="4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</dgm:pt>
    <dgm:pt modelId="{B2D9C9E3-AB3E-40FA-80D4-D5F5F92935A6}" type="pres">
      <dgm:prSet presAssocID="{A8604B38-31D7-41D7-9F85-D1325233380D}" presName="Accent2" presStyleCnt="0"/>
      <dgm:spPr/>
    </dgm:pt>
    <dgm:pt modelId="{091D501C-EA54-4B85-8ABF-6BC03C442736}" type="pres">
      <dgm:prSet presAssocID="{A8604B38-31D7-41D7-9F85-D1325233380D}" presName="Accent" presStyleLbl="node1" presStyleIdx="1" presStyleCnt="4"/>
      <dgm:spPr>
        <a:xfrm>
          <a:off x="2982656" y="1251749"/>
          <a:ext cx="2178064" cy="217828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59CC039-07C6-448A-910D-A3E1A10DD5F3}" type="pres">
      <dgm:prSet presAssocID="{A8604B38-31D7-41D7-9F85-D1325233380D}" presName="Parent2" presStyleLbl="revTx" presStyleIdx="1" presStyleCnt="4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</dgm:pt>
    <dgm:pt modelId="{B770354C-85D9-47CA-8754-4200E6D5FB6F}" type="pres">
      <dgm:prSet presAssocID="{058B8BB4-4932-4DE2-BFA9-774F392CAEA3}" presName="Accent3" presStyleCnt="0"/>
      <dgm:spPr/>
    </dgm:pt>
    <dgm:pt modelId="{C1069A52-06B1-4455-A98A-C29F3BD49B62}" type="pres">
      <dgm:prSet presAssocID="{058B8BB4-4932-4DE2-BFA9-774F392CAEA3}" presName="Accent" presStyleLbl="node1" presStyleIdx="2" presStyleCnt="4"/>
      <dgm:spPr>
        <a:xfrm>
          <a:off x="3587742" y="2508119"/>
          <a:ext cx="2178064" cy="217828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4080DC0-C8BC-482F-A7F1-E1CA10636F5B}" type="pres">
      <dgm:prSet presAssocID="{058B8BB4-4932-4DE2-BFA9-774F392CAEA3}" presName="Parent3" presStyleLbl="revTx" presStyleIdx="2" presStyleCnt="4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</dgm:pt>
    <dgm:pt modelId="{FE9692F9-7309-4D6F-957F-E51581ACE035}" type="pres">
      <dgm:prSet presAssocID="{F5724A7E-7CBD-4F23-89C5-3C223FC4E7B8}" presName="Accent4" presStyleCnt="0"/>
      <dgm:spPr/>
    </dgm:pt>
    <dgm:pt modelId="{A092F2A2-B069-4863-8F6D-F0B34E3075F6}" type="pres">
      <dgm:prSet presAssocID="{F5724A7E-7CBD-4F23-89C5-3C223FC4E7B8}" presName="Accent" presStyleLbl="node1" presStyleIdx="3" presStyleCnt="4"/>
      <dgm:spPr>
        <a:xfrm>
          <a:off x="3137911" y="3904279"/>
          <a:ext cx="1871231" cy="187213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65CE089-6B61-446A-B031-D86D71999B0A}" type="pres">
      <dgm:prSet presAssocID="{F5724A7E-7CBD-4F23-89C5-3C223FC4E7B8}" presName="Parent4" presStyleLbl="revTx" presStyleIdx="3" presStyleCnt="4" custScaleY="152058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</dgm:pt>
  </dgm:ptLst>
  <dgm:cxnLst>
    <dgm:cxn modelId="{048CF100-D0F3-40CB-B48A-27AAB1BAB1EE}" srcId="{401353D6-9B49-4AA5-95C6-E55A997829F2}" destId="{F5724A7E-7CBD-4F23-89C5-3C223FC4E7B8}" srcOrd="3" destOrd="0" parTransId="{4D88DF37-256B-4A31-894C-058683A69851}" sibTransId="{C343F5EB-BBC0-420A-9236-B916EC352D31}"/>
    <dgm:cxn modelId="{5C817A1D-A6E5-428E-B6D6-03F91C42C8C8}" srcId="{401353D6-9B49-4AA5-95C6-E55A997829F2}" destId="{A8604B38-31D7-41D7-9F85-D1325233380D}" srcOrd="1" destOrd="0" parTransId="{0E850398-8C4C-4DF4-A3D2-43C0EFCEEC2E}" sibTransId="{C364E9D9-9CF6-446A-A475-976C63CF62D0}"/>
    <dgm:cxn modelId="{10340B20-3A03-41DC-BB2F-787049BF97CC}" type="presOf" srcId="{F5724A7E-7CBD-4F23-89C5-3C223FC4E7B8}" destId="{565CE089-6B61-446A-B031-D86D71999B0A}" srcOrd="0" destOrd="0" presId="urn:microsoft.com/office/officeart/2009/layout/CircleArrowProcess#1"/>
    <dgm:cxn modelId="{D8233D26-F75A-41B8-8577-BBFFA3892879}" type="presOf" srcId="{A8604B38-31D7-41D7-9F85-D1325233380D}" destId="{859CC039-07C6-448A-910D-A3E1A10DD5F3}" srcOrd="0" destOrd="0" presId="urn:microsoft.com/office/officeart/2009/layout/CircleArrowProcess#1"/>
    <dgm:cxn modelId="{A5A74546-2D37-47AA-AC2E-AE694FFAD420}" srcId="{401353D6-9B49-4AA5-95C6-E55A997829F2}" destId="{398718E7-26D0-4862-B0E7-B9A55A522D28}" srcOrd="0" destOrd="0" parTransId="{3C8E8606-136D-4359-A2CE-D164BAE83B68}" sibTransId="{9F190E8E-26DE-4E61-B4D8-68F7BBA1E0FA}"/>
    <dgm:cxn modelId="{6EDC036B-6648-412F-8B29-D87FA4D9FD58}" type="presOf" srcId="{401353D6-9B49-4AA5-95C6-E55A997829F2}" destId="{C80B186C-10D6-43DA-8EE4-83610BC627C6}" srcOrd="0" destOrd="0" presId="urn:microsoft.com/office/officeart/2009/layout/CircleArrowProcess#1"/>
    <dgm:cxn modelId="{A41844DA-F261-4CD8-BDC6-E529D8EF6481}" type="presOf" srcId="{398718E7-26D0-4862-B0E7-B9A55A522D28}" destId="{374C9BC9-8F33-4A32-BA40-60948719E055}" srcOrd="0" destOrd="0" presId="urn:microsoft.com/office/officeart/2009/layout/CircleArrowProcess#1"/>
    <dgm:cxn modelId="{C5C899EF-268D-487C-A47A-9809EEB898A1}" srcId="{401353D6-9B49-4AA5-95C6-E55A997829F2}" destId="{058B8BB4-4932-4DE2-BFA9-774F392CAEA3}" srcOrd="2" destOrd="0" parTransId="{8AF57778-17A6-4AB9-BA78-F1821338B74E}" sibTransId="{D5C03E68-71E7-413F-97A5-ACD2F98A6DCF}"/>
    <dgm:cxn modelId="{CA6586F2-7EE4-4B5F-927B-1CB660F13509}" type="presOf" srcId="{058B8BB4-4932-4DE2-BFA9-774F392CAEA3}" destId="{C4080DC0-C8BC-482F-A7F1-E1CA10636F5B}" srcOrd="0" destOrd="0" presId="urn:microsoft.com/office/officeart/2009/layout/CircleArrowProcess#1"/>
    <dgm:cxn modelId="{C4FED025-037E-4E3C-B7E4-F7106FB81B0A}" type="presParOf" srcId="{C80B186C-10D6-43DA-8EE4-83610BC627C6}" destId="{033BD674-975D-4321-BDE3-52FFA60EF83D}" srcOrd="0" destOrd="0" presId="urn:microsoft.com/office/officeart/2009/layout/CircleArrowProcess#1"/>
    <dgm:cxn modelId="{85F70F0C-0D02-4D57-9672-774649C0A1E3}" type="presParOf" srcId="{033BD674-975D-4321-BDE3-52FFA60EF83D}" destId="{56F2C60B-422D-4DB7-ABDE-93CDAA07AB67}" srcOrd="0" destOrd="0" presId="urn:microsoft.com/office/officeart/2009/layout/CircleArrowProcess#1"/>
    <dgm:cxn modelId="{D1DF9047-BC59-48B8-A1E4-BE94AC66751F}" type="presParOf" srcId="{C80B186C-10D6-43DA-8EE4-83610BC627C6}" destId="{374C9BC9-8F33-4A32-BA40-60948719E055}" srcOrd="1" destOrd="0" presId="urn:microsoft.com/office/officeart/2009/layout/CircleArrowProcess#1"/>
    <dgm:cxn modelId="{6785F456-EE2F-4034-A2B2-7D7625C609B6}" type="presParOf" srcId="{C80B186C-10D6-43DA-8EE4-83610BC627C6}" destId="{B2D9C9E3-AB3E-40FA-80D4-D5F5F92935A6}" srcOrd="2" destOrd="0" presId="urn:microsoft.com/office/officeart/2009/layout/CircleArrowProcess#1"/>
    <dgm:cxn modelId="{4F36FB49-C562-46B6-A59E-A71FAD15DADF}" type="presParOf" srcId="{B2D9C9E3-AB3E-40FA-80D4-D5F5F92935A6}" destId="{091D501C-EA54-4B85-8ABF-6BC03C442736}" srcOrd="0" destOrd="0" presId="urn:microsoft.com/office/officeart/2009/layout/CircleArrowProcess#1"/>
    <dgm:cxn modelId="{BFA96325-7E06-476D-B310-06F2CE22E6BA}" type="presParOf" srcId="{C80B186C-10D6-43DA-8EE4-83610BC627C6}" destId="{859CC039-07C6-448A-910D-A3E1A10DD5F3}" srcOrd="3" destOrd="0" presId="urn:microsoft.com/office/officeart/2009/layout/CircleArrowProcess#1"/>
    <dgm:cxn modelId="{8F550B82-787A-4EA0-83B3-EF305CB88DBA}" type="presParOf" srcId="{C80B186C-10D6-43DA-8EE4-83610BC627C6}" destId="{B770354C-85D9-47CA-8754-4200E6D5FB6F}" srcOrd="4" destOrd="0" presId="urn:microsoft.com/office/officeart/2009/layout/CircleArrowProcess#1"/>
    <dgm:cxn modelId="{69961C24-77F7-4C0F-B0B3-5C348B2EC8AE}" type="presParOf" srcId="{B770354C-85D9-47CA-8754-4200E6D5FB6F}" destId="{C1069A52-06B1-4455-A98A-C29F3BD49B62}" srcOrd="0" destOrd="0" presId="urn:microsoft.com/office/officeart/2009/layout/CircleArrowProcess#1"/>
    <dgm:cxn modelId="{8CA0DB6A-F859-49DF-8170-0B49B68CE675}" type="presParOf" srcId="{C80B186C-10D6-43DA-8EE4-83610BC627C6}" destId="{C4080DC0-C8BC-482F-A7F1-E1CA10636F5B}" srcOrd="5" destOrd="0" presId="urn:microsoft.com/office/officeart/2009/layout/CircleArrowProcess#1"/>
    <dgm:cxn modelId="{4FD9EA74-5E6D-4EB3-B97B-5D2FEFDD2E6A}" type="presParOf" srcId="{C80B186C-10D6-43DA-8EE4-83610BC627C6}" destId="{FE9692F9-7309-4D6F-957F-E51581ACE035}" srcOrd="6" destOrd="0" presId="urn:microsoft.com/office/officeart/2009/layout/CircleArrowProcess#1"/>
    <dgm:cxn modelId="{F9AB9CD3-9CF4-451F-83FC-1222786A26EA}" type="presParOf" srcId="{FE9692F9-7309-4D6F-957F-E51581ACE035}" destId="{A092F2A2-B069-4863-8F6D-F0B34E3075F6}" srcOrd="0" destOrd="0" presId="urn:microsoft.com/office/officeart/2009/layout/CircleArrowProcess#1"/>
    <dgm:cxn modelId="{E1BC60E8-1B10-4258-85FA-F80214672066}" type="presParOf" srcId="{C80B186C-10D6-43DA-8EE4-83610BC627C6}" destId="{565CE089-6B61-446A-B031-D86D71999B0A}" srcOrd="7" destOrd="0" presId="urn:microsoft.com/office/officeart/2009/layout/CircleArrow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7F5467-64FF-48DC-8FA9-A879F647EE15}" type="doc">
      <dgm:prSet loTypeId="urn:microsoft.com/office/officeart/2008/layout/VerticalCurvedList#2" loCatId="list" qsTypeId="urn:microsoft.com/office/officeart/2005/8/quickstyle/simple1#13" qsCatId="simple" csTypeId="urn:microsoft.com/office/officeart/2005/8/colors/colorful3#1" csCatId="colorful" phldr="1"/>
      <dgm:spPr/>
      <dgm:t>
        <a:bodyPr/>
        <a:lstStyle/>
        <a:p>
          <a:endParaRPr lang="en-US"/>
        </a:p>
      </dgm:t>
    </dgm:pt>
    <dgm:pt modelId="{9DDEE838-61C6-44D9-B508-A6F054AC63FE}">
      <dgm:prSet phldrT="[Text]"/>
      <dgm:spPr>
        <a:xfrm>
          <a:off x="846828" y="358738"/>
          <a:ext cx="3058530" cy="794750"/>
        </a:xfr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Pre-Order</a:t>
          </a:r>
        </a:p>
      </dgm:t>
    </dgm:pt>
    <dgm:pt modelId="{E66A15E8-9192-490A-BF28-9E06FFDA2BFB}" type="parTrans" cxnId="{6389D305-743D-48FB-99CC-067C065F2854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AC901F1E-88D5-4799-AD7E-7390C7B53359}" type="sibTrans" cxnId="{6389D305-743D-48FB-99CC-067C065F2854}">
      <dgm:prSet/>
      <dgm:spPr>
        <a:xfrm>
          <a:off x="-3890724" y="-612283"/>
          <a:ext cx="4752958" cy="4752958"/>
        </a:xfrm>
        <a:noFill/>
        <a:ln w="254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EBC24407-48D9-4B5C-AFE2-F1F82E012529}">
      <dgm:prSet phldrT="[Text]"/>
      <dgm:spPr>
        <a:xfrm>
          <a:off x="846828" y="2530072"/>
          <a:ext cx="3058530" cy="794750"/>
        </a:xfr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Post-Order</a:t>
          </a:r>
        </a:p>
      </dgm:t>
    </dgm:pt>
    <dgm:pt modelId="{27EE203B-A495-44D6-A7C3-A0B872E6CCEB}" type="parTrans" cxnId="{2185D312-03E3-412B-BE94-9A30267ABA45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EDE8E559-316C-4AA1-BF44-AE559C193BA0}" type="sibTrans" cxnId="{2185D312-03E3-412B-BE94-9A30267ABA45}">
      <dgm:prSet/>
      <dgm:spPr/>
      <dgm:t>
        <a:bodyPr/>
        <a:lstStyle/>
        <a:p>
          <a:endParaRPr lang="en-US">
            <a:latin typeface="Trebuchet MS" panose="020B0603020202020204" pitchFamily="34" charset="0"/>
          </a:endParaRPr>
        </a:p>
      </dgm:t>
    </dgm:pt>
    <dgm:pt modelId="{A0C4EFB8-35F8-40A4-BBA4-D4FBA285E4A4}" type="pres">
      <dgm:prSet presAssocID="{557F5467-64FF-48DC-8FA9-A879F647EE15}" presName="Name0" presStyleCnt="0">
        <dgm:presLayoutVars>
          <dgm:chMax val="7"/>
          <dgm:chPref val="7"/>
          <dgm:dir/>
        </dgm:presLayoutVars>
      </dgm:prSet>
      <dgm:spPr/>
    </dgm:pt>
    <dgm:pt modelId="{FF4F6A01-7C9D-42FC-90ED-137FCE94C333}" type="pres">
      <dgm:prSet presAssocID="{557F5467-64FF-48DC-8FA9-A879F647EE15}" presName="Name1" presStyleCnt="0"/>
      <dgm:spPr/>
    </dgm:pt>
    <dgm:pt modelId="{DDC0B1D3-4237-4A93-96A4-79A7EA263344}" type="pres">
      <dgm:prSet presAssocID="{557F5467-64FF-48DC-8FA9-A879F647EE15}" presName="cycle" presStyleCnt="0"/>
      <dgm:spPr/>
    </dgm:pt>
    <dgm:pt modelId="{68884E32-D2B4-4D21-B405-9B1E4282AC87}" type="pres">
      <dgm:prSet presAssocID="{557F5467-64FF-48DC-8FA9-A879F647EE15}" presName="srcNode" presStyleLbl="node1" presStyleIdx="0" presStyleCnt="2"/>
      <dgm:spPr/>
    </dgm:pt>
    <dgm:pt modelId="{8F4254B0-D57D-45EF-8DFC-2F2CBAA4C5EB}" type="pres">
      <dgm:prSet presAssocID="{557F5467-64FF-48DC-8FA9-A879F647EE15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454"/>
          </a:avLst>
        </a:prstGeom>
      </dgm:spPr>
    </dgm:pt>
    <dgm:pt modelId="{E6A964DB-2537-4E96-B6A8-AE44A4D49312}" type="pres">
      <dgm:prSet presAssocID="{557F5467-64FF-48DC-8FA9-A879F647EE15}" presName="extraNode" presStyleLbl="node1" presStyleIdx="0" presStyleCnt="2"/>
      <dgm:spPr/>
    </dgm:pt>
    <dgm:pt modelId="{AD8577E8-E3E9-46BE-92F4-2635C5B4B37B}" type="pres">
      <dgm:prSet presAssocID="{557F5467-64FF-48DC-8FA9-A879F647EE15}" presName="dstNode" presStyleLbl="node1" presStyleIdx="0" presStyleCnt="2"/>
      <dgm:spPr/>
    </dgm:pt>
    <dgm:pt modelId="{F0E0B333-9E29-45C9-8B23-78CA099A8FBD}" type="pres">
      <dgm:prSet presAssocID="{9DDEE838-61C6-44D9-B508-A6F054AC63FE}" presName="text_1" presStyleLbl="node1" presStyleIdx="0" presStyleCnt="2" custScaleX="88677" custScaleY="78845" custLinFactNeighborX="-1930" custLinFactNeighborY="-24995">
        <dgm:presLayoutVars>
          <dgm:bulletEnabled val="1"/>
        </dgm:presLayoutVars>
      </dgm:prSet>
      <dgm:spPr>
        <a:prstGeom prst="rect">
          <a:avLst/>
        </a:prstGeom>
      </dgm:spPr>
    </dgm:pt>
    <dgm:pt modelId="{B20BC902-7224-4AF3-9A13-C5CAC86D9BE7}" type="pres">
      <dgm:prSet presAssocID="{9DDEE838-61C6-44D9-B508-A6F054AC63FE}" presName="accent_1" presStyleCnt="0"/>
      <dgm:spPr/>
    </dgm:pt>
    <dgm:pt modelId="{0666C47E-3325-423D-8421-EA593548A2F9}" type="pres">
      <dgm:prSet presAssocID="{9DDEE838-61C6-44D9-B508-A6F054AC63FE}" presName="accentRepeatNode" presStyleLbl="solidFgAcc1" presStyleIdx="0" presStyleCnt="2" custScaleX="65333" custScaleY="63076" custLinFactNeighborY="-19994"/>
      <dgm:spPr>
        <a:xfrm>
          <a:off x="306532" y="358764"/>
          <a:ext cx="823188" cy="7947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</dgm:pt>
    <dgm:pt modelId="{5FB0BB8E-FD51-469D-AF07-D2E99BE69F1E}" type="pres">
      <dgm:prSet presAssocID="{EBC24407-48D9-4B5C-AFE2-F1F82E012529}" presName="text_2" presStyleLbl="node1" presStyleIdx="1" presStyleCnt="2" custScaleX="88677" custScaleY="78845" custLinFactNeighborX="-1930" custLinFactNeighborY="40389">
        <dgm:presLayoutVars>
          <dgm:bulletEnabled val="1"/>
        </dgm:presLayoutVars>
      </dgm:prSet>
      <dgm:spPr>
        <a:prstGeom prst="rect">
          <a:avLst/>
        </a:prstGeom>
      </dgm:spPr>
    </dgm:pt>
    <dgm:pt modelId="{74A55F85-C7ED-4673-8AB9-9A805A90D8F3}" type="pres">
      <dgm:prSet presAssocID="{EBC24407-48D9-4B5C-AFE2-F1F82E012529}" presName="accent_2" presStyleCnt="0"/>
      <dgm:spPr/>
    </dgm:pt>
    <dgm:pt modelId="{D72FAAD7-C73F-4D21-BA0D-C108526C20B5}" type="pres">
      <dgm:prSet presAssocID="{EBC24407-48D9-4B5C-AFE2-F1F82E012529}" presName="accentRepeatNode" presStyleLbl="solidFgAcc1" presStyleIdx="1" presStyleCnt="2" custScaleX="65333" custScaleY="63076" custLinFactNeighborY="32312"/>
      <dgm:spPr>
        <a:xfrm>
          <a:off x="306532" y="2530082"/>
          <a:ext cx="823188" cy="7947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lumMod val="75000"/>
            </a:srgbClr>
          </a:solidFill>
          <a:prstDash val="solid"/>
        </a:ln>
        <a:effectLst/>
      </dgm:spPr>
    </dgm:pt>
  </dgm:ptLst>
  <dgm:cxnLst>
    <dgm:cxn modelId="{6389D305-743D-48FB-99CC-067C065F2854}" srcId="{557F5467-64FF-48DC-8FA9-A879F647EE15}" destId="{9DDEE838-61C6-44D9-B508-A6F054AC63FE}" srcOrd="0" destOrd="0" parTransId="{E66A15E8-9192-490A-BF28-9E06FFDA2BFB}" sibTransId="{AC901F1E-88D5-4799-AD7E-7390C7B53359}"/>
    <dgm:cxn modelId="{2185D312-03E3-412B-BE94-9A30267ABA45}" srcId="{557F5467-64FF-48DC-8FA9-A879F647EE15}" destId="{EBC24407-48D9-4B5C-AFE2-F1F82E012529}" srcOrd="1" destOrd="0" parTransId="{27EE203B-A495-44D6-A7C3-A0B872E6CCEB}" sibTransId="{EDE8E559-316C-4AA1-BF44-AE559C193BA0}"/>
    <dgm:cxn modelId="{176C1A7E-1686-49A3-9D77-B7AD7E532A99}" type="presOf" srcId="{EBC24407-48D9-4B5C-AFE2-F1F82E012529}" destId="{5FB0BB8E-FD51-469D-AF07-D2E99BE69F1E}" srcOrd="0" destOrd="0" presId="urn:microsoft.com/office/officeart/2008/layout/VerticalCurvedList#2"/>
    <dgm:cxn modelId="{F7B57C8D-9CDD-4C22-A2FB-9BA0965FEFAC}" type="presOf" srcId="{9DDEE838-61C6-44D9-B508-A6F054AC63FE}" destId="{F0E0B333-9E29-45C9-8B23-78CA099A8FBD}" srcOrd="0" destOrd="0" presId="urn:microsoft.com/office/officeart/2008/layout/VerticalCurvedList#2"/>
    <dgm:cxn modelId="{226E33A4-708C-4105-8DB3-5A44B45C4139}" type="presOf" srcId="{557F5467-64FF-48DC-8FA9-A879F647EE15}" destId="{A0C4EFB8-35F8-40A4-BBA4-D4FBA285E4A4}" srcOrd="0" destOrd="0" presId="urn:microsoft.com/office/officeart/2008/layout/VerticalCurvedList#2"/>
    <dgm:cxn modelId="{FBE4C7A8-CFE1-48FB-AFAA-2CA13825737F}" type="presOf" srcId="{AC901F1E-88D5-4799-AD7E-7390C7B53359}" destId="{8F4254B0-D57D-45EF-8DFC-2F2CBAA4C5EB}" srcOrd="0" destOrd="0" presId="urn:microsoft.com/office/officeart/2008/layout/VerticalCurvedList#2"/>
    <dgm:cxn modelId="{2CE72DCB-7D25-4555-9E5C-70B7E63C20F4}" type="presParOf" srcId="{A0C4EFB8-35F8-40A4-BBA4-D4FBA285E4A4}" destId="{FF4F6A01-7C9D-42FC-90ED-137FCE94C333}" srcOrd="0" destOrd="0" presId="urn:microsoft.com/office/officeart/2008/layout/VerticalCurvedList#2"/>
    <dgm:cxn modelId="{661AB026-1567-4FE0-AB89-A9FF2ED41D06}" type="presParOf" srcId="{FF4F6A01-7C9D-42FC-90ED-137FCE94C333}" destId="{DDC0B1D3-4237-4A93-96A4-79A7EA263344}" srcOrd="0" destOrd="0" presId="urn:microsoft.com/office/officeart/2008/layout/VerticalCurvedList#2"/>
    <dgm:cxn modelId="{C6C3A165-03CE-416B-A316-5091602B01E1}" type="presParOf" srcId="{DDC0B1D3-4237-4A93-96A4-79A7EA263344}" destId="{68884E32-D2B4-4D21-B405-9B1E4282AC87}" srcOrd="0" destOrd="0" presId="urn:microsoft.com/office/officeart/2008/layout/VerticalCurvedList#2"/>
    <dgm:cxn modelId="{8CEA647B-BFCF-4F80-93E0-F879C3A45D19}" type="presParOf" srcId="{DDC0B1D3-4237-4A93-96A4-79A7EA263344}" destId="{8F4254B0-D57D-45EF-8DFC-2F2CBAA4C5EB}" srcOrd="1" destOrd="0" presId="urn:microsoft.com/office/officeart/2008/layout/VerticalCurvedList#2"/>
    <dgm:cxn modelId="{5ADCE3BF-8821-469C-AE5C-D87B1890AE8A}" type="presParOf" srcId="{DDC0B1D3-4237-4A93-96A4-79A7EA263344}" destId="{E6A964DB-2537-4E96-B6A8-AE44A4D49312}" srcOrd="2" destOrd="0" presId="urn:microsoft.com/office/officeart/2008/layout/VerticalCurvedList#2"/>
    <dgm:cxn modelId="{86A73A03-13DF-46A6-81A4-F0C0F5D8E2AA}" type="presParOf" srcId="{DDC0B1D3-4237-4A93-96A4-79A7EA263344}" destId="{AD8577E8-E3E9-46BE-92F4-2635C5B4B37B}" srcOrd="3" destOrd="0" presId="urn:microsoft.com/office/officeart/2008/layout/VerticalCurvedList#2"/>
    <dgm:cxn modelId="{3A2C6753-9B99-46F7-9343-244F5A2DCEDB}" type="presParOf" srcId="{FF4F6A01-7C9D-42FC-90ED-137FCE94C333}" destId="{F0E0B333-9E29-45C9-8B23-78CA099A8FBD}" srcOrd="1" destOrd="0" presId="urn:microsoft.com/office/officeart/2008/layout/VerticalCurvedList#2"/>
    <dgm:cxn modelId="{FF1ECB20-8CC0-42A6-83E7-30B39D3BDF0F}" type="presParOf" srcId="{FF4F6A01-7C9D-42FC-90ED-137FCE94C333}" destId="{B20BC902-7224-4AF3-9A13-C5CAC86D9BE7}" srcOrd="2" destOrd="0" presId="urn:microsoft.com/office/officeart/2008/layout/VerticalCurvedList#2"/>
    <dgm:cxn modelId="{727CCE42-D39A-452A-840A-CBB1BE7AE4E8}" type="presParOf" srcId="{B20BC902-7224-4AF3-9A13-C5CAC86D9BE7}" destId="{0666C47E-3325-423D-8421-EA593548A2F9}" srcOrd="0" destOrd="0" presId="urn:microsoft.com/office/officeart/2008/layout/VerticalCurvedList#2"/>
    <dgm:cxn modelId="{2E9D2CF8-BB27-421E-A315-D611B69416FD}" type="presParOf" srcId="{FF4F6A01-7C9D-42FC-90ED-137FCE94C333}" destId="{5FB0BB8E-FD51-469D-AF07-D2E99BE69F1E}" srcOrd="3" destOrd="0" presId="urn:microsoft.com/office/officeart/2008/layout/VerticalCurvedList#2"/>
    <dgm:cxn modelId="{0E85D5CA-97E1-4085-84E4-592912E0ADEA}" type="presParOf" srcId="{FF4F6A01-7C9D-42FC-90ED-137FCE94C333}" destId="{74A55F85-C7ED-4673-8AB9-9A805A90D8F3}" srcOrd="4" destOrd="0" presId="urn:microsoft.com/office/officeart/2008/layout/VerticalCurvedList#2"/>
    <dgm:cxn modelId="{294CE5D2-A8F3-4D83-8BA2-61F9D724BDFC}" type="presParOf" srcId="{74A55F85-C7ED-4673-8AB9-9A805A90D8F3}" destId="{D72FAAD7-C73F-4D21-BA0D-C108526C20B5}" srcOrd="0" destOrd="0" presId="urn:microsoft.com/office/officeart/2008/layout/VerticalCurvedList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0D11BFC-6B22-46F0-8031-C0D769C93911}" type="doc">
      <dgm:prSet loTypeId="urn:microsoft.com/office/officeart/2005/8/layout/hList6" loCatId="list" qsTypeId="urn:microsoft.com/office/officeart/2005/8/quickstyle/simple1#14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B31CE090-8991-405B-B5DF-AB0FD55ECEAA}">
      <dgm:prSet phldrT="[Text]"/>
      <dgm:spPr>
        <a:xfrm rot="16200000">
          <a:off x="-858180" y="858180"/>
          <a:ext cx="3672408" cy="1956048"/>
        </a:xfr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rPr>
            <a:t>Quality</a:t>
          </a:r>
        </a:p>
        <a:p>
          <a:r>
            <a:rPr lang="en-US" dirty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rPr>
            <a:t>Assurance &amp; Quality Control</a:t>
          </a:r>
        </a:p>
        <a:p>
          <a:r>
            <a:rPr lang="en-US" dirty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rPr>
            <a:t>(QA-QC)</a:t>
          </a:r>
        </a:p>
      </dgm:t>
    </dgm:pt>
    <dgm:pt modelId="{E366AC6C-4A2F-47DD-8221-16AD105F11BA}" type="parTrans" cxnId="{3A96C6D9-A7D9-49A8-A582-D5542A22EF0C}">
      <dgm:prSet/>
      <dgm:spPr/>
      <dgm:t>
        <a:bodyPr/>
        <a:lstStyle/>
        <a:p>
          <a:endParaRPr lang="en-US"/>
        </a:p>
      </dgm:t>
    </dgm:pt>
    <dgm:pt modelId="{7A38F93D-852A-4EA5-9C54-0E44414931EE}" type="sibTrans" cxnId="{3A96C6D9-A7D9-49A8-A582-D5542A22EF0C}">
      <dgm:prSet/>
      <dgm:spPr/>
      <dgm:t>
        <a:bodyPr/>
        <a:lstStyle/>
        <a:p>
          <a:endParaRPr lang="en-US"/>
        </a:p>
      </dgm:t>
    </dgm:pt>
    <dgm:pt modelId="{AE44DC44-4ED4-48EF-8551-6DACA04F6A69}" type="pres">
      <dgm:prSet presAssocID="{40D11BFC-6B22-46F0-8031-C0D769C93911}" presName="Name0" presStyleCnt="0">
        <dgm:presLayoutVars>
          <dgm:dir/>
          <dgm:resizeHandles val="exact"/>
        </dgm:presLayoutVars>
      </dgm:prSet>
      <dgm:spPr/>
    </dgm:pt>
    <dgm:pt modelId="{9575ADB7-8D0E-4C06-B3AB-5B7B8435D300}" type="pres">
      <dgm:prSet presAssocID="{B31CE090-8991-405B-B5DF-AB0FD55ECEAA}" presName="node" presStyleLbl="node1" presStyleIdx="0" presStyleCnt="1" custLinFactNeighborY="1961">
        <dgm:presLayoutVars>
          <dgm:bulletEnabled val="1"/>
        </dgm:presLayoutVars>
      </dgm:prSet>
      <dgm:spPr>
        <a:prstGeom prst="flowChartManualOperation">
          <a:avLst/>
        </a:prstGeom>
      </dgm:spPr>
    </dgm:pt>
  </dgm:ptLst>
  <dgm:cxnLst>
    <dgm:cxn modelId="{2D566B1F-C439-427F-94FA-C78E06E4D497}" type="presOf" srcId="{40D11BFC-6B22-46F0-8031-C0D769C93911}" destId="{AE44DC44-4ED4-48EF-8551-6DACA04F6A69}" srcOrd="0" destOrd="0" presId="urn:microsoft.com/office/officeart/2005/8/layout/hList6"/>
    <dgm:cxn modelId="{64CCB8AD-2A55-4DC8-AC60-FA8855EB5E0C}" type="presOf" srcId="{B31CE090-8991-405B-B5DF-AB0FD55ECEAA}" destId="{9575ADB7-8D0E-4C06-B3AB-5B7B8435D300}" srcOrd="0" destOrd="0" presId="urn:microsoft.com/office/officeart/2005/8/layout/hList6"/>
    <dgm:cxn modelId="{3A96C6D9-A7D9-49A8-A582-D5542A22EF0C}" srcId="{40D11BFC-6B22-46F0-8031-C0D769C93911}" destId="{B31CE090-8991-405B-B5DF-AB0FD55ECEAA}" srcOrd="0" destOrd="0" parTransId="{E366AC6C-4A2F-47DD-8221-16AD105F11BA}" sibTransId="{7A38F93D-852A-4EA5-9C54-0E44414931EE}"/>
    <dgm:cxn modelId="{413C4316-D427-4C20-AC2D-1427C3397761}" type="presParOf" srcId="{AE44DC44-4ED4-48EF-8551-6DACA04F6A69}" destId="{9575ADB7-8D0E-4C06-B3AB-5B7B8435D300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1D1B6-46C2-4103-A7FA-E342B6ABC12C}">
      <dsp:nvSpPr>
        <dsp:cNvPr id="0" name=""/>
        <dsp:cNvSpPr/>
      </dsp:nvSpPr>
      <dsp:spPr>
        <a:xfrm>
          <a:off x="0" y="67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06ED0-22D9-4628-9A0D-E30116568AE2}">
      <dsp:nvSpPr>
        <dsp:cNvPr id="0" name=""/>
        <dsp:cNvSpPr/>
      </dsp:nvSpPr>
      <dsp:spPr>
        <a:xfrm>
          <a:off x="0" y="678"/>
          <a:ext cx="6900512" cy="111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ABOUT US</a:t>
          </a:r>
        </a:p>
      </dsp:txBody>
      <dsp:txXfrm>
        <a:off x="0" y="678"/>
        <a:ext cx="6900512" cy="1111234"/>
      </dsp:txXfrm>
    </dsp:sp>
    <dsp:sp modelId="{C7B6DCD4-2F00-4B3E-9572-69DF62C86071}">
      <dsp:nvSpPr>
        <dsp:cNvPr id="0" name=""/>
        <dsp:cNvSpPr/>
      </dsp:nvSpPr>
      <dsp:spPr>
        <a:xfrm>
          <a:off x="0" y="111191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87067-0837-4C82-90FB-41AFA091373C}">
      <dsp:nvSpPr>
        <dsp:cNvPr id="0" name=""/>
        <dsp:cNvSpPr/>
      </dsp:nvSpPr>
      <dsp:spPr>
        <a:xfrm>
          <a:off x="0" y="1111913"/>
          <a:ext cx="6900512" cy="111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ENGINEERING AND TECHNOLOGY DRIVEN ACTIVITIES</a:t>
          </a:r>
        </a:p>
      </dsp:txBody>
      <dsp:txXfrm>
        <a:off x="0" y="1111913"/>
        <a:ext cx="6900512" cy="1111234"/>
      </dsp:txXfrm>
    </dsp:sp>
    <dsp:sp modelId="{234B2D32-12F7-40AE-B5E4-C9721BBF213F}">
      <dsp:nvSpPr>
        <dsp:cNvPr id="0" name=""/>
        <dsp:cNvSpPr/>
      </dsp:nvSpPr>
      <dsp:spPr>
        <a:xfrm>
          <a:off x="0" y="222314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58231-C16D-425F-ADCC-D9FDA2F8EB2C}">
      <dsp:nvSpPr>
        <dsp:cNvPr id="0" name=""/>
        <dsp:cNvSpPr/>
      </dsp:nvSpPr>
      <dsp:spPr>
        <a:xfrm>
          <a:off x="0" y="2223148"/>
          <a:ext cx="6900512" cy="111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FACTORIES AND AUTOMATION</a:t>
          </a:r>
        </a:p>
      </dsp:txBody>
      <dsp:txXfrm>
        <a:off x="0" y="2223148"/>
        <a:ext cx="6900512" cy="1111234"/>
      </dsp:txXfrm>
    </dsp:sp>
    <dsp:sp modelId="{0A4E0650-8173-4C3E-ABA5-9616BD18F074}">
      <dsp:nvSpPr>
        <dsp:cNvPr id="0" name=""/>
        <dsp:cNvSpPr/>
      </dsp:nvSpPr>
      <dsp:spPr>
        <a:xfrm>
          <a:off x="0" y="3334382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3879A-D2B4-4FC6-9E3C-819AD17E5ECF}">
      <dsp:nvSpPr>
        <dsp:cNvPr id="0" name=""/>
        <dsp:cNvSpPr/>
      </dsp:nvSpPr>
      <dsp:spPr>
        <a:xfrm>
          <a:off x="0" y="3334382"/>
          <a:ext cx="6900512" cy="111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QUALITY ASSURANCE</a:t>
          </a:r>
        </a:p>
      </dsp:txBody>
      <dsp:txXfrm>
        <a:off x="0" y="3334382"/>
        <a:ext cx="6900512" cy="1111234"/>
      </dsp:txXfrm>
    </dsp:sp>
    <dsp:sp modelId="{781848EC-1B88-440E-936B-376275498E21}">
      <dsp:nvSpPr>
        <dsp:cNvPr id="0" name=""/>
        <dsp:cNvSpPr/>
      </dsp:nvSpPr>
      <dsp:spPr>
        <a:xfrm>
          <a:off x="0" y="444561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F8742-FE55-416A-90A5-752886FB7A52}">
      <dsp:nvSpPr>
        <dsp:cNvPr id="0" name=""/>
        <dsp:cNvSpPr/>
      </dsp:nvSpPr>
      <dsp:spPr>
        <a:xfrm>
          <a:off x="0" y="4445617"/>
          <a:ext cx="6900512" cy="111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PROJECT MANAGEMENT AND ERECTION ACTIVITIES</a:t>
          </a:r>
        </a:p>
      </dsp:txBody>
      <dsp:txXfrm>
        <a:off x="0" y="4445617"/>
        <a:ext cx="6900512" cy="11112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876F3-7BD4-44F2-8EE2-BE9FD3CCAFB9}">
      <dsp:nvSpPr>
        <dsp:cNvPr id="0" name=""/>
        <dsp:cNvSpPr/>
      </dsp:nvSpPr>
      <dsp:spPr>
        <a:xfrm>
          <a:off x="3617466" y="0"/>
          <a:ext cx="1236608" cy="123671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7BB7B84D-A482-4DF8-A24A-CEC0596ABA3C}">
      <dsp:nvSpPr>
        <dsp:cNvPr id="0" name=""/>
        <dsp:cNvSpPr/>
      </dsp:nvSpPr>
      <dsp:spPr>
        <a:xfrm>
          <a:off x="3890489" y="447795"/>
          <a:ext cx="690097" cy="34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>
              <a:latin typeface="Trebuchet MS" panose="020B0603020202020204" pitchFamily="34" charset="0"/>
            </a:rPr>
            <a:t>Raw Material</a:t>
          </a:r>
        </a:p>
      </dsp:txBody>
      <dsp:txXfrm>
        <a:off x="3890489" y="447795"/>
        <a:ext cx="690097" cy="344916"/>
      </dsp:txXfrm>
    </dsp:sp>
    <dsp:sp modelId="{2E2EACBB-458F-4246-AE74-761815F260D0}">
      <dsp:nvSpPr>
        <dsp:cNvPr id="0" name=""/>
        <dsp:cNvSpPr/>
      </dsp:nvSpPr>
      <dsp:spPr>
        <a:xfrm>
          <a:off x="3273925" y="710407"/>
          <a:ext cx="1236608" cy="123671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20274AE4-561D-4D9D-8FE4-354D2D261E8F}">
      <dsp:nvSpPr>
        <dsp:cNvPr id="0" name=""/>
        <dsp:cNvSpPr/>
      </dsp:nvSpPr>
      <dsp:spPr>
        <a:xfrm>
          <a:off x="3545557" y="1159827"/>
          <a:ext cx="690097" cy="34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>
              <a:latin typeface="Trebuchet MS" panose="020B0603020202020204" pitchFamily="34" charset="0"/>
            </a:rPr>
            <a:t>Fit-up</a:t>
          </a:r>
        </a:p>
      </dsp:txBody>
      <dsp:txXfrm>
        <a:off x="3545557" y="1159827"/>
        <a:ext cx="690097" cy="344916"/>
      </dsp:txXfrm>
    </dsp:sp>
    <dsp:sp modelId="{61870611-88C1-4CFD-B40C-87A98492FAD0}">
      <dsp:nvSpPr>
        <dsp:cNvPr id="0" name=""/>
        <dsp:cNvSpPr/>
      </dsp:nvSpPr>
      <dsp:spPr>
        <a:xfrm>
          <a:off x="3617466" y="1424064"/>
          <a:ext cx="1236608" cy="123671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098CBA87-9192-4190-BA5B-821E8B750EFF}">
      <dsp:nvSpPr>
        <dsp:cNvPr id="0" name=""/>
        <dsp:cNvSpPr/>
      </dsp:nvSpPr>
      <dsp:spPr>
        <a:xfrm>
          <a:off x="3890489" y="1871859"/>
          <a:ext cx="690097" cy="34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>
              <a:latin typeface="Trebuchet MS" panose="020B0603020202020204" pitchFamily="34" charset="0"/>
            </a:rPr>
            <a:t>CNC first-off</a:t>
          </a:r>
        </a:p>
      </dsp:txBody>
      <dsp:txXfrm>
        <a:off x="3890489" y="1871859"/>
        <a:ext cx="690097" cy="344916"/>
      </dsp:txXfrm>
    </dsp:sp>
    <dsp:sp modelId="{5DA97EA1-D9F7-4D47-9575-82404B74E96E}">
      <dsp:nvSpPr>
        <dsp:cNvPr id="0" name=""/>
        <dsp:cNvSpPr/>
      </dsp:nvSpPr>
      <dsp:spPr>
        <a:xfrm>
          <a:off x="3273925" y="2136096"/>
          <a:ext cx="1236608" cy="123671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CC4028AA-FEC8-41D9-B038-8064CF62C79C}">
      <dsp:nvSpPr>
        <dsp:cNvPr id="0" name=""/>
        <dsp:cNvSpPr/>
      </dsp:nvSpPr>
      <dsp:spPr>
        <a:xfrm>
          <a:off x="3545557" y="2583891"/>
          <a:ext cx="690097" cy="34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>
              <a:latin typeface="Trebuchet MS" panose="020B0603020202020204" pitchFamily="34" charset="0"/>
            </a:rPr>
            <a:t>Welding</a:t>
          </a:r>
        </a:p>
      </dsp:txBody>
      <dsp:txXfrm>
        <a:off x="3545557" y="2583891"/>
        <a:ext cx="690097" cy="344916"/>
      </dsp:txXfrm>
    </dsp:sp>
    <dsp:sp modelId="{F377C0BE-4136-44A2-B106-4017FD8A551A}">
      <dsp:nvSpPr>
        <dsp:cNvPr id="0" name=""/>
        <dsp:cNvSpPr/>
      </dsp:nvSpPr>
      <dsp:spPr>
        <a:xfrm>
          <a:off x="3617466" y="2847046"/>
          <a:ext cx="1236608" cy="123671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9C148995-DCC7-4777-A06C-21DCF9710CE3}">
      <dsp:nvSpPr>
        <dsp:cNvPr id="0" name=""/>
        <dsp:cNvSpPr/>
      </dsp:nvSpPr>
      <dsp:spPr>
        <a:xfrm>
          <a:off x="3890489" y="3294841"/>
          <a:ext cx="690097" cy="34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>
              <a:latin typeface="Trebuchet MS" panose="020B0603020202020204" pitchFamily="34" charset="0"/>
            </a:rPr>
            <a:t>Surface Preparation</a:t>
          </a:r>
        </a:p>
      </dsp:txBody>
      <dsp:txXfrm>
        <a:off x="3890489" y="3294841"/>
        <a:ext cx="690097" cy="344916"/>
      </dsp:txXfrm>
    </dsp:sp>
    <dsp:sp modelId="{CCDC70FB-9B0F-4627-A349-28FBB29BE512}">
      <dsp:nvSpPr>
        <dsp:cNvPr id="0" name=""/>
        <dsp:cNvSpPr/>
      </dsp:nvSpPr>
      <dsp:spPr>
        <a:xfrm>
          <a:off x="3273925" y="3559078"/>
          <a:ext cx="1236608" cy="123671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4B16CA6E-0EA1-42C4-B875-C914DA382636}">
      <dsp:nvSpPr>
        <dsp:cNvPr id="0" name=""/>
        <dsp:cNvSpPr/>
      </dsp:nvSpPr>
      <dsp:spPr>
        <a:xfrm>
          <a:off x="3545557" y="4006873"/>
          <a:ext cx="690097" cy="34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>
              <a:latin typeface="Trebuchet MS" panose="020B0603020202020204" pitchFamily="34" charset="0"/>
            </a:rPr>
            <a:t>Painting</a:t>
          </a:r>
        </a:p>
      </dsp:txBody>
      <dsp:txXfrm>
        <a:off x="3545557" y="4006873"/>
        <a:ext cx="690097" cy="344916"/>
      </dsp:txXfrm>
    </dsp:sp>
    <dsp:sp modelId="{17B8E6F4-4070-41E0-9FCC-8815E95172F4}">
      <dsp:nvSpPr>
        <dsp:cNvPr id="0" name=""/>
        <dsp:cNvSpPr/>
      </dsp:nvSpPr>
      <dsp:spPr>
        <a:xfrm>
          <a:off x="3705381" y="4351789"/>
          <a:ext cx="1062401" cy="10629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C8572474-C3A5-4072-B9E2-8FAFDC893169}">
      <dsp:nvSpPr>
        <dsp:cNvPr id="0" name=""/>
        <dsp:cNvSpPr/>
      </dsp:nvSpPr>
      <dsp:spPr>
        <a:xfrm>
          <a:off x="3890489" y="4718905"/>
          <a:ext cx="690097" cy="34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kern="1200" dirty="0">
              <a:latin typeface="Trebuchet MS" panose="020B0603020202020204" pitchFamily="34" charset="0"/>
            </a:rPr>
            <a:t>PDI</a:t>
          </a:r>
        </a:p>
      </dsp:txBody>
      <dsp:txXfrm>
        <a:off x="3890489" y="4718905"/>
        <a:ext cx="690097" cy="3449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E243A-BFA1-491F-89EB-09463B8D85EA}">
      <dsp:nvSpPr>
        <dsp:cNvPr id="0" name=""/>
        <dsp:cNvSpPr/>
      </dsp:nvSpPr>
      <dsp:spPr>
        <a:xfrm>
          <a:off x="3852530" y="1448445"/>
          <a:ext cx="3518730" cy="351873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>
              <a:latin typeface="+mj-lt"/>
              <a:cs typeface="Aharoni" panose="02010803020104030203" pitchFamily="2" charset="-79"/>
            </a:rPr>
            <a:t>PRESTIGIOUS CONTRACTS SECURED</a:t>
          </a:r>
          <a:endParaRPr lang="en-IN" sz="3400" kern="1200"/>
        </a:p>
      </dsp:txBody>
      <dsp:txXfrm>
        <a:off x="4367836" y="1963751"/>
        <a:ext cx="2488118" cy="2488118"/>
      </dsp:txXfrm>
    </dsp:sp>
    <dsp:sp modelId="{16193CE6-6972-4CBA-AB8C-D3518A8AEE16}">
      <dsp:nvSpPr>
        <dsp:cNvPr id="0" name=""/>
        <dsp:cNvSpPr/>
      </dsp:nvSpPr>
      <dsp:spPr>
        <a:xfrm>
          <a:off x="4544990" y="34792"/>
          <a:ext cx="2133810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1103764"/>
                <a:satOff val="4423"/>
                <a:lumOff val="959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1103764"/>
                <a:satOff val="4423"/>
                <a:lumOff val="959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1103764"/>
                <a:satOff val="4423"/>
                <a:lumOff val="9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/>
            <a:t>INTERNATIONAL HOCKEY STADIUM, ROURKRLA-3600MT</a:t>
          </a:r>
        </a:p>
      </dsp:txBody>
      <dsp:txXfrm>
        <a:off x="4857479" y="292445"/>
        <a:ext cx="1508832" cy="1244059"/>
      </dsp:txXfrm>
    </dsp:sp>
    <dsp:sp modelId="{FB3C0B7E-9827-4C53-9474-512CC4B14C46}">
      <dsp:nvSpPr>
        <dsp:cNvPr id="0" name=""/>
        <dsp:cNvSpPr/>
      </dsp:nvSpPr>
      <dsp:spPr>
        <a:xfrm>
          <a:off x="6032718" y="571331"/>
          <a:ext cx="2106611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207528"/>
                <a:satOff val="8847"/>
                <a:lumOff val="1917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2207528"/>
                <a:satOff val="8847"/>
                <a:lumOff val="1917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2207528"/>
                <a:satOff val="8847"/>
                <a:lumOff val="19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KNRCL Open web bridge girders-52 Mtr Span -14No. </a:t>
          </a:r>
          <a:endParaRPr lang="en-IN" sz="1600" kern="1200" dirty="0"/>
        </a:p>
      </dsp:txBody>
      <dsp:txXfrm>
        <a:off x="6341224" y="828984"/>
        <a:ext cx="1489599" cy="1244059"/>
      </dsp:txXfrm>
    </dsp:sp>
    <dsp:sp modelId="{208B2DCE-411F-4479-9CFA-9C67208B0A1A}">
      <dsp:nvSpPr>
        <dsp:cNvPr id="0" name=""/>
        <dsp:cNvSpPr/>
      </dsp:nvSpPr>
      <dsp:spPr>
        <a:xfrm>
          <a:off x="6893582" y="1929894"/>
          <a:ext cx="1953616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TPL-RAMAGUNDAM 6000 MT</a:t>
          </a:r>
          <a:endParaRPr lang="en-IN" sz="1600" kern="1200" dirty="0"/>
        </a:p>
      </dsp:txBody>
      <dsp:txXfrm>
        <a:off x="7179682" y="2187547"/>
        <a:ext cx="1381416" cy="1244059"/>
      </dsp:txXfrm>
    </dsp:sp>
    <dsp:sp modelId="{F9887181-847F-45E6-8DA5-AFC1C00821CF}">
      <dsp:nvSpPr>
        <dsp:cNvPr id="0" name=""/>
        <dsp:cNvSpPr/>
      </dsp:nvSpPr>
      <dsp:spPr>
        <a:xfrm>
          <a:off x="6593543" y="3474796"/>
          <a:ext cx="2008878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415056"/>
                <a:satOff val="17694"/>
                <a:lumOff val="3835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4415056"/>
                <a:satOff val="17694"/>
                <a:lumOff val="3835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4415056"/>
                <a:satOff val="17694"/>
                <a:lumOff val="3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FAIRMONT HOTEL, MUMBAI- 4000 MT</a:t>
          </a:r>
          <a:endParaRPr lang="en-IN" sz="1600" kern="1200" dirty="0"/>
        </a:p>
      </dsp:txBody>
      <dsp:txXfrm>
        <a:off x="6887736" y="3732449"/>
        <a:ext cx="1420492" cy="1244059"/>
      </dsp:txXfrm>
    </dsp:sp>
    <dsp:sp modelId="{13475ED8-FE52-4040-82C5-B254B06E1102}">
      <dsp:nvSpPr>
        <dsp:cNvPr id="0" name=""/>
        <dsp:cNvSpPr/>
      </dsp:nvSpPr>
      <dsp:spPr>
        <a:xfrm>
          <a:off x="5410173" y="4483159"/>
          <a:ext cx="1972178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5518820"/>
                <a:satOff val="22117"/>
                <a:lumOff val="4793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5518820"/>
                <a:satOff val="22117"/>
                <a:lumOff val="4793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5518820"/>
                <a:satOff val="22117"/>
                <a:lumOff val="47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DUBAI PORT WORLD WAREHOUSE-JNPT-4000 MT </a:t>
          </a:r>
        </a:p>
      </dsp:txBody>
      <dsp:txXfrm>
        <a:off x="5698992" y="4740812"/>
        <a:ext cx="1394540" cy="1244059"/>
      </dsp:txXfrm>
    </dsp:sp>
    <dsp:sp modelId="{0A630315-6C6D-4365-9D8E-F190729BCF5F}">
      <dsp:nvSpPr>
        <dsp:cNvPr id="0" name=""/>
        <dsp:cNvSpPr/>
      </dsp:nvSpPr>
      <dsp:spPr>
        <a:xfrm>
          <a:off x="3766666" y="4483159"/>
          <a:ext cx="2121724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DLF HIGHRISE BUILDING, DELHI-4000 MT</a:t>
          </a:r>
          <a:endParaRPr lang="en-IN" sz="1600" kern="1200" dirty="0"/>
        </a:p>
      </dsp:txBody>
      <dsp:txXfrm>
        <a:off x="4077385" y="4740812"/>
        <a:ext cx="1500286" cy="1244059"/>
      </dsp:txXfrm>
    </dsp:sp>
    <dsp:sp modelId="{DC011DED-10AA-47AF-9A6D-2C7049B13773}">
      <dsp:nvSpPr>
        <dsp:cNvPr id="0" name=""/>
        <dsp:cNvSpPr/>
      </dsp:nvSpPr>
      <dsp:spPr>
        <a:xfrm>
          <a:off x="2456991" y="3474796"/>
          <a:ext cx="2337633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7726349"/>
                <a:satOff val="30964"/>
                <a:lumOff val="6711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7726349"/>
                <a:satOff val="30964"/>
                <a:lumOff val="6711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7726349"/>
                <a:satOff val="30964"/>
                <a:lumOff val="67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REFINERY STRUCTURE – TECNIMONT, L&amp;T HYDROCARBON, TECHNIP-17000 MT</a:t>
          </a:r>
          <a:endParaRPr lang="en-IN" sz="1600" kern="1200" dirty="0"/>
        </a:p>
      </dsp:txBody>
      <dsp:txXfrm>
        <a:off x="2799329" y="3732449"/>
        <a:ext cx="1652957" cy="1244059"/>
      </dsp:txXfrm>
    </dsp:sp>
    <dsp:sp modelId="{375404D7-7DFC-4D26-ABEA-2DF20F104E5A}">
      <dsp:nvSpPr>
        <dsp:cNvPr id="0" name=""/>
        <dsp:cNvSpPr/>
      </dsp:nvSpPr>
      <dsp:spPr>
        <a:xfrm>
          <a:off x="2339944" y="1929894"/>
          <a:ext cx="2026911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8830112"/>
                <a:satOff val="35388"/>
                <a:lumOff val="7669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8830112"/>
                <a:satOff val="35388"/>
                <a:lumOff val="7669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8830112"/>
                <a:satOff val="35388"/>
                <a:lumOff val="76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DELHI AIRPORT EXPANSION 15000 MT</a:t>
          </a:r>
          <a:endParaRPr lang="en-IN" sz="1600" kern="1200" dirty="0"/>
        </a:p>
      </dsp:txBody>
      <dsp:txXfrm>
        <a:off x="2636778" y="2187547"/>
        <a:ext cx="1433243" cy="1244059"/>
      </dsp:txXfrm>
    </dsp:sp>
    <dsp:sp modelId="{76663AE7-1D49-463A-A61E-A7989B887E63}">
      <dsp:nvSpPr>
        <dsp:cNvPr id="0" name=""/>
        <dsp:cNvSpPr/>
      </dsp:nvSpPr>
      <dsp:spPr>
        <a:xfrm>
          <a:off x="3089837" y="571331"/>
          <a:ext cx="2095861" cy="175936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L&amp;T DWARKA CONVENTION CENTRE -10000 MT</a:t>
          </a:r>
          <a:endParaRPr lang="en-IN" sz="1600" kern="1200" dirty="0"/>
        </a:p>
      </dsp:txBody>
      <dsp:txXfrm>
        <a:off x="3396769" y="828984"/>
        <a:ext cx="1481997" cy="12440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04DA4-F098-4006-871D-09DCC9F4C199}">
      <dsp:nvSpPr>
        <dsp:cNvPr id="0" name=""/>
        <dsp:cNvSpPr/>
      </dsp:nvSpPr>
      <dsp:spPr>
        <a:xfrm>
          <a:off x="1368703" y="124696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EBBF9-9214-40DC-94CF-4A184DD55776}">
      <dsp:nvSpPr>
        <dsp:cNvPr id="0" name=""/>
        <dsp:cNvSpPr/>
      </dsp:nvSpPr>
      <dsp:spPr>
        <a:xfrm>
          <a:off x="551179" y="2351892"/>
          <a:ext cx="2445048" cy="593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BRIDGES- 57487 MT</a:t>
          </a:r>
        </a:p>
      </dsp:txBody>
      <dsp:txXfrm>
        <a:off x="551179" y="2351892"/>
        <a:ext cx="2445048" cy="593950"/>
      </dsp:txXfrm>
    </dsp:sp>
    <dsp:sp modelId="{D474D7DF-7685-4CE7-8CAC-D580376A77D0}">
      <dsp:nvSpPr>
        <dsp:cNvPr id="0" name=""/>
        <dsp:cNvSpPr/>
      </dsp:nvSpPr>
      <dsp:spPr>
        <a:xfrm>
          <a:off x="4191409" y="124696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38AC3-768A-4E9A-90F6-3AE79BC37FCC}">
      <dsp:nvSpPr>
        <dsp:cNvPr id="0" name=""/>
        <dsp:cNvSpPr/>
      </dsp:nvSpPr>
      <dsp:spPr>
        <a:xfrm>
          <a:off x="3339217" y="2361223"/>
          <a:ext cx="2570364" cy="593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POWER PLANT AND REFINERY STRUCTURES- 1,32,098 MT</a:t>
          </a:r>
        </a:p>
      </dsp:txBody>
      <dsp:txXfrm>
        <a:off x="3339217" y="2361223"/>
        <a:ext cx="2570364" cy="593950"/>
      </dsp:txXfrm>
    </dsp:sp>
    <dsp:sp modelId="{B294F42D-3947-445F-89F6-83C9534B2C23}">
      <dsp:nvSpPr>
        <dsp:cNvPr id="0" name=""/>
        <dsp:cNvSpPr/>
      </dsp:nvSpPr>
      <dsp:spPr>
        <a:xfrm>
          <a:off x="6691591" y="124696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D06C2-1B39-422E-B252-20B0268AE1E3}">
      <dsp:nvSpPr>
        <dsp:cNvPr id="0" name=""/>
        <dsp:cNvSpPr/>
      </dsp:nvSpPr>
      <dsp:spPr>
        <a:xfrm>
          <a:off x="6196591" y="2351892"/>
          <a:ext cx="1800000" cy="593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BUILDINGS , STADIUMS- 76,454 MT</a:t>
          </a:r>
        </a:p>
      </dsp:txBody>
      <dsp:txXfrm>
        <a:off x="6196591" y="2351892"/>
        <a:ext cx="1800000" cy="593950"/>
      </dsp:txXfrm>
    </dsp:sp>
    <dsp:sp modelId="{BD22D9A5-7F31-4E8C-83E7-1D26BAA4E795}">
      <dsp:nvSpPr>
        <dsp:cNvPr id="0" name=""/>
        <dsp:cNvSpPr/>
      </dsp:nvSpPr>
      <dsp:spPr>
        <a:xfrm>
          <a:off x="9133723" y="1292908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6FCBE-D73F-4EC9-9B92-ECF538554FEB}">
      <dsp:nvSpPr>
        <dsp:cNvPr id="0" name=""/>
        <dsp:cNvSpPr/>
      </dsp:nvSpPr>
      <dsp:spPr>
        <a:xfrm>
          <a:off x="8295733" y="2412476"/>
          <a:ext cx="2454264" cy="410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TOTAL ORDERS TILL DATE 2,66,039 MT</a:t>
          </a:r>
        </a:p>
      </dsp:txBody>
      <dsp:txXfrm>
        <a:off x="8295733" y="2412476"/>
        <a:ext cx="2454264" cy="410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62268-6E12-4CE5-8BA1-00831A79FA93}">
      <dsp:nvSpPr>
        <dsp:cNvPr id="0" name=""/>
        <dsp:cNvSpPr/>
      </dsp:nvSpPr>
      <dsp:spPr>
        <a:xfrm>
          <a:off x="9902" y="280943"/>
          <a:ext cx="2388467" cy="716540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473" tIns="88473" rIns="88473" bIns="884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Reset</a:t>
          </a:r>
        </a:p>
      </dsp:txBody>
      <dsp:txXfrm>
        <a:off x="224864" y="280943"/>
        <a:ext cx="1958543" cy="716540"/>
      </dsp:txXfrm>
    </dsp:sp>
    <dsp:sp modelId="{6C64E031-EEB7-45AC-9C1D-559E13EB81B2}">
      <dsp:nvSpPr>
        <dsp:cNvPr id="0" name=""/>
        <dsp:cNvSpPr/>
      </dsp:nvSpPr>
      <dsp:spPr>
        <a:xfrm>
          <a:off x="9902" y="997483"/>
          <a:ext cx="2173505" cy="21931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755" tIns="171755" rIns="171755" bIns="34351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Reset “VALUE DELIVERY” from fabrication industry </a:t>
          </a:r>
        </a:p>
      </dsp:txBody>
      <dsp:txXfrm>
        <a:off x="9902" y="997483"/>
        <a:ext cx="2173505" cy="2193117"/>
      </dsp:txXfrm>
    </dsp:sp>
    <dsp:sp modelId="{D868B3D6-E516-4721-A2D8-4A030482EB20}">
      <dsp:nvSpPr>
        <dsp:cNvPr id="0" name=""/>
        <dsp:cNvSpPr/>
      </dsp:nvSpPr>
      <dsp:spPr>
        <a:xfrm>
          <a:off x="2339788" y="280943"/>
          <a:ext cx="2388467" cy="716540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473" tIns="88473" rIns="88473" bIns="884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Popularize</a:t>
          </a:r>
        </a:p>
      </dsp:txBody>
      <dsp:txXfrm>
        <a:off x="2554750" y="280943"/>
        <a:ext cx="1958543" cy="716540"/>
      </dsp:txXfrm>
    </dsp:sp>
    <dsp:sp modelId="{06C4F733-DD46-40AE-8A2C-4858D259226C}">
      <dsp:nvSpPr>
        <dsp:cNvPr id="0" name=""/>
        <dsp:cNvSpPr/>
      </dsp:nvSpPr>
      <dsp:spPr>
        <a:xfrm>
          <a:off x="2339788" y="997483"/>
          <a:ext cx="2173505" cy="21931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755" tIns="171755" rIns="171755" bIns="34351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Popularize application of steel in construction </a:t>
          </a:r>
        </a:p>
      </dsp:txBody>
      <dsp:txXfrm>
        <a:off x="2339788" y="997483"/>
        <a:ext cx="2173505" cy="2193117"/>
      </dsp:txXfrm>
    </dsp:sp>
    <dsp:sp modelId="{200517EB-1903-4114-9AEE-63D0F5354975}">
      <dsp:nvSpPr>
        <dsp:cNvPr id="0" name=""/>
        <dsp:cNvSpPr/>
      </dsp:nvSpPr>
      <dsp:spPr>
        <a:xfrm>
          <a:off x="4669673" y="280943"/>
          <a:ext cx="2388467" cy="716540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473" tIns="88473" rIns="88473" bIns="884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Introduce</a:t>
          </a:r>
        </a:p>
      </dsp:txBody>
      <dsp:txXfrm>
        <a:off x="4884635" y="280943"/>
        <a:ext cx="1958543" cy="716540"/>
      </dsp:txXfrm>
    </dsp:sp>
    <dsp:sp modelId="{ECDB85B3-70AA-4E16-A285-A109F5DBB7E5}">
      <dsp:nvSpPr>
        <dsp:cNvPr id="0" name=""/>
        <dsp:cNvSpPr/>
      </dsp:nvSpPr>
      <dsp:spPr>
        <a:xfrm>
          <a:off x="4669673" y="997483"/>
          <a:ext cx="2173505" cy="21931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755" tIns="171755" rIns="171755" bIns="34351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Introduce efficiency and speedy delivery from fabrication industry </a:t>
          </a:r>
        </a:p>
      </dsp:txBody>
      <dsp:txXfrm>
        <a:off x="4669673" y="997483"/>
        <a:ext cx="2173505" cy="2193117"/>
      </dsp:txXfrm>
    </dsp:sp>
    <dsp:sp modelId="{B7E1237C-A80C-452B-8FBB-1E28F11D6BD8}">
      <dsp:nvSpPr>
        <dsp:cNvPr id="0" name=""/>
        <dsp:cNvSpPr/>
      </dsp:nvSpPr>
      <dsp:spPr>
        <a:xfrm>
          <a:off x="6999559" y="280943"/>
          <a:ext cx="2388467" cy="716540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473" tIns="88473" rIns="88473" bIns="884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Redefine</a:t>
          </a:r>
        </a:p>
      </dsp:txBody>
      <dsp:txXfrm>
        <a:off x="7214521" y="280943"/>
        <a:ext cx="1958543" cy="716540"/>
      </dsp:txXfrm>
    </dsp:sp>
    <dsp:sp modelId="{DF37D81E-67DC-4549-83B2-B978454DF524}">
      <dsp:nvSpPr>
        <dsp:cNvPr id="0" name=""/>
        <dsp:cNvSpPr/>
      </dsp:nvSpPr>
      <dsp:spPr>
        <a:xfrm>
          <a:off x="6999559" y="997483"/>
          <a:ext cx="2173505" cy="21931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755" tIns="171755" rIns="171755" bIns="34351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Redefine the boundaries between customers and suppliers </a:t>
          </a:r>
        </a:p>
      </dsp:txBody>
      <dsp:txXfrm>
        <a:off x="6999559" y="997483"/>
        <a:ext cx="2173505" cy="2193117"/>
      </dsp:txXfrm>
    </dsp:sp>
    <dsp:sp modelId="{4F54AA62-55D2-4067-9424-1D249AA2781A}">
      <dsp:nvSpPr>
        <dsp:cNvPr id="0" name=""/>
        <dsp:cNvSpPr/>
      </dsp:nvSpPr>
      <dsp:spPr>
        <a:xfrm>
          <a:off x="9329444" y="280943"/>
          <a:ext cx="2388467" cy="716540"/>
        </a:xfrm>
        <a:prstGeom prst="chevron">
          <a:avLst>
            <a:gd name="adj" fmla="val 3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473" tIns="88473" rIns="88473" bIns="884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Improve</a:t>
          </a:r>
        </a:p>
      </dsp:txBody>
      <dsp:txXfrm>
        <a:off x="9544406" y="280943"/>
        <a:ext cx="1958543" cy="716540"/>
      </dsp:txXfrm>
    </dsp:sp>
    <dsp:sp modelId="{9BFE96DB-A9D2-4922-BCD5-A897232774A2}">
      <dsp:nvSpPr>
        <dsp:cNvPr id="0" name=""/>
        <dsp:cNvSpPr/>
      </dsp:nvSpPr>
      <dsp:spPr>
        <a:xfrm>
          <a:off x="9329444" y="997483"/>
          <a:ext cx="2173505" cy="21931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755" tIns="171755" rIns="171755" bIns="34351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Improve the image of fabrication industry as reliable and dependable </a:t>
          </a:r>
        </a:p>
      </dsp:txBody>
      <dsp:txXfrm>
        <a:off x="9329444" y="997483"/>
        <a:ext cx="2173505" cy="2193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1E397-29E9-49FC-97F6-BDE4286DBD79}">
      <dsp:nvSpPr>
        <dsp:cNvPr id="0" name=""/>
        <dsp:cNvSpPr/>
      </dsp:nvSpPr>
      <dsp:spPr>
        <a:xfrm>
          <a:off x="-5796912" y="-887769"/>
          <a:ext cx="6905592" cy="6905592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FE09F-7646-4AAB-BEBE-ECAF331E7A32}">
      <dsp:nvSpPr>
        <dsp:cNvPr id="0" name=""/>
        <dsp:cNvSpPr/>
      </dsp:nvSpPr>
      <dsp:spPr>
        <a:xfrm>
          <a:off x="359873" y="233212"/>
          <a:ext cx="11329006" cy="466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0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n-lt"/>
            </a:rPr>
            <a:t>Complete service package to customers from concept to commissioning</a:t>
          </a:r>
          <a:endParaRPr lang="en-IN" sz="2800" b="0" kern="1200" dirty="0">
            <a:latin typeface="+mn-lt"/>
          </a:endParaRPr>
        </a:p>
      </dsp:txBody>
      <dsp:txXfrm>
        <a:off x="359873" y="233212"/>
        <a:ext cx="11329006" cy="466219"/>
      </dsp:txXfrm>
    </dsp:sp>
    <dsp:sp modelId="{212361D6-136B-4E2B-B421-F756FEBE92F1}">
      <dsp:nvSpPr>
        <dsp:cNvPr id="0" name=""/>
        <dsp:cNvSpPr/>
      </dsp:nvSpPr>
      <dsp:spPr>
        <a:xfrm>
          <a:off x="0" y="0"/>
          <a:ext cx="582774" cy="5827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E7CC6-CD41-4D1A-B2E8-7165ADA6579A}">
      <dsp:nvSpPr>
        <dsp:cNvPr id="0" name=""/>
        <dsp:cNvSpPr/>
      </dsp:nvSpPr>
      <dsp:spPr>
        <a:xfrm>
          <a:off x="782076" y="932951"/>
          <a:ext cx="10906803" cy="4662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0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n-lt"/>
            </a:rPr>
            <a:t>Proximity to Raw Material</a:t>
          </a:r>
          <a:endParaRPr lang="en-IN" sz="2800" b="0" kern="1200" dirty="0">
            <a:latin typeface="+mn-lt"/>
          </a:endParaRPr>
        </a:p>
      </dsp:txBody>
      <dsp:txXfrm>
        <a:off x="782076" y="932951"/>
        <a:ext cx="10906803" cy="466219"/>
      </dsp:txXfrm>
    </dsp:sp>
    <dsp:sp modelId="{AF083C0B-0FF0-4FF0-A02A-3FABA641856B}">
      <dsp:nvSpPr>
        <dsp:cNvPr id="0" name=""/>
        <dsp:cNvSpPr/>
      </dsp:nvSpPr>
      <dsp:spPr>
        <a:xfrm>
          <a:off x="490689" y="874674"/>
          <a:ext cx="582774" cy="58277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D0F10-FD7E-4AB1-9988-BEDDAFCF446C}">
      <dsp:nvSpPr>
        <dsp:cNvPr id="0" name=""/>
        <dsp:cNvSpPr/>
      </dsp:nvSpPr>
      <dsp:spPr>
        <a:xfrm>
          <a:off x="1013442" y="1632177"/>
          <a:ext cx="10675437" cy="4662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0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n-lt"/>
            </a:rPr>
            <a:t>Proven Design &amp; Engineering capability</a:t>
          </a:r>
        </a:p>
      </dsp:txBody>
      <dsp:txXfrm>
        <a:off x="1013442" y="1632177"/>
        <a:ext cx="10675437" cy="466219"/>
      </dsp:txXfrm>
    </dsp:sp>
    <dsp:sp modelId="{BAEDB29C-2B74-49F3-A63C-09EC22C07A9D}">
      <dsp:nvSpPr>
        <dsp:cNvPr id="0" name=""/>
        <dsp:cNvSpPr/>
      </dsp:nvSpPr>
      <dsp:spPr>
        <a:xfrm>
          <a:off x="722055" y="1573900"/>
          <a:ext cx="582774" cy="58277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70CA4-C165-4A54-AE7D-E0CD4E247FAD}">
      <dsp:nvSpPr>
        <dsp:cNvPr id="0" name=""/>
        <dsp:cNvSpPr/>
      </dsp:nvSpPr>
      <dsp:spPr>
        <a:xfrm>
          <a:off x="1087314" y="2331917"/>
          <a:ext cx="10601564" cy="4662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0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n-lt"/>
            </a:rPr>
            <a:t>High Capital &amp; Labour Productivity</a:t>
          </a:r>
        </a:p>
      </dsp:txBody>
      <dsp:txXfrm>
        <a:off x="1087314" y="2331917"/>
        <a:ext cx="10601564" cy="466219"/>
      </dsp:txXfrm>
    </dsp:sp>
    <dsp:sp modelId="{63A88379-43ED-4793-B075-030EF8E7C215}">
      <dsp:nvSpPr>
        <dsp:cNvPr id="0" name=""/>
        <dsp:cNvSpPr/>
      </dsp:nvSpPr>
      <dsp:spPr>
        <a:xfrm>
          <a:off x="795927" y="2273639"/>
          <a:ext cx="582774" cy="58277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8C1DD-4AAD-4562-958E-A8E400793E03}">
      <dsp:nvSpPr>
        <dsp:cNvPr id="0" name=""/>
        <dsp:cNvSpPr/>
      </dsp:nvSpPr>
      <dsp:spPr>
        <a:xfrm>
          <a:off x="1013442" y="3031656"/>
          <a:ext cx="10675437" cy="46621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0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n-lt"/>
            </a:rPr>
            <a:t>Competitiveness in delivery period</a:t>
          </a:r>
        </a:p>
      </dsp:txBody>
      <dsp:txXfrm>
        <a:off x="1013442" y="3031656"/>
        <a:ext cx="10675437" cy="466219"/>
      </dsp:txXfrm>
    </dsp:sp>
    <dsp:sp modelId="{379A58DF-BE4F-4702-A163-2DC1312AD478}">
      <dsp:nvSpPr>
        <dsp:cNvPr id="0" name=""/>
        <dsp:cNvSpPr/>
      </dsp:nvSpPr>
      <dsp:spPr>
        <a:xfrm>
          <a:off x="722055" y="2973379"/>
          <a:ext cx="582774" cy="58277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BF53E-00F0-4362-B415-97739145114A}">
      <dsp:nvSpPr>
        <dsp:cNvPr id="0" name=""/>
        <dsp:cNvSpPr/>
      </dsp:nvSpPr>
      <dsp:spPr>
        <a:xfrm>
          <a:off x="782076" y="3730883"/>
          <a:ext cx="10906803" cy="4662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0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n-lt"/>
            </a:rPr>
            <a:t>Flawless Quality</a:t>
          </a:r>
        </a:p>
      </dsp:txBody>
      <dsp:txXfrm>
        <a:off x="782076" y="3730883"/>
        <a:ext cx="10906803" cy="466219"/>
      </dsp:txXfrm>
    </dsp:sp>
    <dsp:sp modelId="{53479996-F1BE-40E6-A461-26CD76C9D64F}">
      <dsp:nvSpPr>
        <dsp:cNvPr id="0" name=""/>
        <dsp:cNvSpPr/>
      </dsp:nvSpPr>
      <dsp:spPr>
        <a:xfrm>
          <a:off x="490689" y="3672605"/>
          <a:ext cx="582774" cy="582774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87CE8-CE34-4FB3-8D3B-A5CE4B818460}">
      <dsp:nvSpPr>
        <dsp:cNvPr id="0" name=""/>
        <dsp:cNvSpPr/>
      </dsp:nvSpPr>
      <dsp:spPr>
        <a:xfrm>
          <a:off x="359873" y="4430622"/>
          <a:ext cx="11329006" cy="4662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0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n-lt"/>
            </a:rPr>
            <a:t>End to End Logistics</a:t>
          </a:r>
        </a:p>
      </dsp:txBody>
      <dsp:txXfrm>
        <a:off x="359873" y="4430622"/>
        <a:ext cx="11329006" cy="466219"/>
      </dsp:txXfrm>
    </dsp:sp>
    <dsp:sp modelId="{EAF20238-6E41-4F59-ADA8-EB8ED7C3F799}">
      <dsp:nvSpPr>
        <dsp:cNvPr id="0" name=""/>
        <dsp:cNvSpPr/>
      </dsp:nvSpPr>
      <dsp:spPr>
        <a:xfrm>
          <a:off x="68486" y="4372345"/>
          <a:ext cx="582774" cy="582774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B4A4D-950F-4EB9-B0BD-EA7F38625F6D}">
      <dsp:nvSpPr>
        <dsp:cNvPr id="0" name=""/>
        <dsp:cNvSpPr/>
      </dsp:nvSpPr>
      <dsp:spPr>
        <a:xfrm>
          <a:off x="22720" y="89703"/>
          <a:ext cx="1574909" cy="1732357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251AA-B9F7-41EE-BBFB-8F7E61E8A659}">
      <dsp:nvSpPr>
        <dsp:cNvPr id="0" name=""/>
        <dsp:cNvSpPr/>
      </dsp:nvSpPr>
      <dsp:spPr>
        <a:xfrm>
          <a:off x="4669" y="1830171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i="0" kern="1200" dirty="0">
              <a:latin typeface="Cambria" panose="02040503050406030204" pitchFamily="18" charset="0"/>
            </a:rPr>
            <a:t>Highrise Buildings &amp; Data </a:t>
          </a:r>
          <a:r>
            <a:rPr lang="en-IN" sz="1600" b="1" i="0" kern="1200" dirty="0" err="1">
              <a:latin typeface="Cambria" panose="02040503050406030204" pitchFamily="18" charset="0"/>
            </a:rPr>
            <a:t>Centers</a:t>
          </a:r>
          <a:endParaRPr lang="en-US" sz="1600" b="1" i="0" kern="1200" dirty="0">
            <a:latin typeface="Cambria" panose="02040503050406030204" pitchFamily="18" charset="0"/>
          </a:endParaRPr>
        </a:p>
      </dsp:txBody>
      <dsp:txXfrm>
        <a:off x="4669" y="1830171"/>
        <a:ext cx="1611012" cy="597685"/>
      </dsp:txXfrm>
    </dsp:sp>
    <dsp:sp modelId="{5562A855-9EE4-46F4-950A-B3B07CF3B63C}">
      <dsp:nvSpPr>
        <dsp:cNvPr id="0" name=""/>
        <dsp:cNvSpPr/>
      </dsp:nvSpPr>
      <dsp:spPr>
        <a:xfrm>
          <a:off x="1776849" y="1022"/>
          <a:ext cx="1611012" cy="1757764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59000" r="-5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2FBB7-A116-4DC6-9B1A-5B8C9237AB99}">
      <dsp:nvSpPr>
        <dsp:cNvPr id="0" name=""/>
        <dsp:cNvSpPr/>
      </dsp:nvSpPr>
      <dsp:spPr>
        <a:xfrm>
          <a:off x="1872383" y="1818138"/>
          <a:ext cx="1611012" cy="624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mbria" panose="02040503050406030204" pitchFamily="18" charset="0"/>
            </a:rPr>
            <a:t>Airports</a:t>
          </a:r>
        </a:p>
      </dsp:txBody>
      <dsp:txXfrm>
        <a:off x="1872383" y="1818138"/>
        <a:ext cx="1611012" cy="624461"/>
      </dsp:txXfrm>
    </dsp:sp>
    <dsp:sp modelId="{99C9FE89-8F2A-4868-AD46-908E61387319}">
      <dsp:nvSpPr>
        <dsp:cNvPr id="0" name=""/>
        <dsp:cNvSpPr/>
      </dsp:nvSpPr>
      <dsp:spPr>
        <a:xfrm>
          <a:off x="3549030" y="34977"/>
          <a:ext cx="1611012" cy="1760117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617C8-9664-4969-9014-318C6F7EAA88}">
      <dsp:nvSpPr>
        <dsp:cNvPr id="0" name=""/>
        <dsp:cNvSpPr/>
      </dsp:nvSpPr>
      <dsp:spPr>
        <a:xfrm>
          <a:off x="3535385" y="1844917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mbria" panose="02040503050406030204" pitchFamily="18" charset="0"/>
            </a:rPr>
            <a:t>Sports Stadiums</a:t>
          </a:r>
        </a:p>
      </dsp:txBody>
      <dsp:txXfrm>
        <a:off x="3535385" y="1844917"/>
        <a:ext cx="1611012" cy="597685"/>
      </dsp:txXfrm>
    </dsp:sp>
    <dsp:sp modelId="{D2240582-FC9F-47A0-BB01-E842DAC921C8}">
      <dsp:nvSpPr>
        <dsp:cNvPr id="0" name=""/>
        <dsp:cNvSpPr/>
      </dsp:nvSpPr>
      <dsp:spPr>
        <a:xfrm>
          <a:off x="5393232" y="26897"/>
          <a:ext cx="1494262" cy="1764380"/>
        </a:xfrm>
        <a:prstGeom prst="round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E22BE-FB53-4F90-BE6A-E05175EA2C3C}">
      <dsp:nvSpPr>
        <dsp:cNvPr id="0" name=""/>
        <dsp:cNvSpPr/>
      </dsp:nvSpPr>
      <dsp:spPr>
        <a:xfrm>
          <a:off x="5334857" y="1844913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mbria" panose="02040503050406030204" pitchFamily="18" charset="0"/>
            </a:rPr>
            <a:t>Bridges, ROBs, Flyovers, Skywalks</a:t>
          </a:r>
        </a:p>
      </dsp:txBody>
      <dsp:txXfrm>
        <a:off x="5334857" y="1844913"/>
        <a:ext cx="1611012" cy="597685"/>
      </dsp:txXfrm>
    </dsp:sp>
    <dsp:sp modelId="{76E655E2-A938-46F7-9ACD-E6D4546BEDC2}">
      <dsp:nvSpPr>
        <dsp:cNvPr id="0" name=""/>
        <dsp:cNvSpPr/>
      </dsp:nvSpPr>
      <dsp:spPr>
        <a:xfrm>
          <a:off x="7052457" y="0"/>
          <a:ext cx="1611012" cy="1842079"/>
        </a:xfrm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20B64-AEA1-4717-A3EF-EA1487CBE336}">
      <dsp:nvSpPr>
        <dsp:cNvPr id="0" name=""/>
        <dsp:cNvSpPr/>
      </dsp:nvSpPr>
      <dsp:spPr>
        <a:xfrm>
          <a:off x="7098061" y="1844913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mbria" panose="02040503050406030204" pitchFamily="18" charset="0"/>
            </a:rPr>
            <a:t>PEB</a:t>
          </a:r>
        </a:p>
      </dsp:txBody>
      <dsp:txXfrm>
        <a:off x="7098061" y="1844913"/>
        <a:ext cx="1611012" cy="597685"/>
      </dsp:txXfrm>
    </dsp:sp>
    <dsp:sp modelId="{8849CC41-40D1-4082-A9C0-A5903A1EBCA4}">
      <dsp:nvSpPr>
        <dsp:cNvPr id="0" name=""/>
        <dsp:cNvSpPr/>
      </dsp:nvSpPr>
      <dsp:spPr>
        <a:xfrm>
          <a:off x="811981" y="2657333"/>
          <a:ext cx="1611012" cy="1626952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28C2E-995D-4C60-A7E0-B63EDF777396}">
      <dsp:nvSpPr>
        <dsp:cNvPr id="0" name=""/>
        <dsp:cNvSpPr/>
      </dsp:nvSpPr>
      <dsp:spPr>
        <a:xfrm>
          <a:off x="886087" y="4421151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mbria" panose="02040503050406030204" pitchFamily="18" charset="0"/>
            </a:rPr>
            <a:t>Hotels &amp; Hospitals</a:t>
          </a:r>
        </a:p>
      </dsp:txBody>
      <dsp:txXfrm>
        <a:off x="886087" y="4421151"/>
        <a:ext cx="1611012" cy="597685"/>
      </dsp:txXfrm>
    </dsp:sp>
    <dsp:sp modelId="{25FB9078-07EF-442B-9ED5-9CC9BC002E65}">
      <dsp:nvSpPr>
        <dsp:cNvPr id="0" name=""/>
        <dsp:cNvSpPr/>
      </dsp:nvSpPr>
      <dsp:spPr>
        <a:xfrm>
          <a:off x="2731327" y="2718077"/>
          <a:ext cx="1611012" cy="1531738"/>
        </a:xfrm>
        <a:prstGeom prst="round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C33EA-5903-491C-A977-071A186B734A}">
      <dsp:nvSpPr>
        <dsp:cNvPr id="0" name=""/>
        <dsp:cNvSpPr/>
      </dsp:nvSpPr>
      <dsp:spPr>
        <a:xfrm>
          <a:off x="2856954" y="4351648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i="0" kern="1200" dirty="0">
              <a:latin typeface="Cambria" panose="02040503050406030204" pitchFamily="18" charset="0"/>
            </a:rPr>
            <a:t>Industrial Infrastructure</a:t>
          </a:r>
          <a:endParaRPr lang="en-US" sz="1600" b="1" i="0" kern="1200" dirty="0">
            <a:latin typeface="Cambria" panose="02040503050406030204" pitchFamily="18" charset="0"/>
          </a:endParaRPr>
        </a:p>
      </dsp:txBody>
      <dsp:txXfrm>
        <a:off x="2856954" y="4351648"/>
        <a:ext cx="1611012" cy="597685"/>
      </dsp:txXfrm>
    </dsp:sp>
    <dsp:sp modelId="{8D5F7510-66B9-4914-BA31-28075EDE59A0}">
      <dsp:nvSpPr>
        <dsp:cNvPr id="0" name=""/>
        <dsp:cNvSpPr/>
      </dsp:nvSpPr>
      <dsp:spPr>
        <a:xfrm>
          <a:off x="4503331" y="2701546"/>
          <a:ext cx="1611012" cy="1597860"/>
        </a:xfrm>
        <a:prstGeom prst="round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42BFA-1C3E-4F93-81DB-3E787A3D409C}">
      <dsp:nvSpPr>
        <dsp:cNvPr id="0" name=""/>
        <dsp:cNvSpPr/>
      </dsp:nvSpPr>
      <dsp:spPr>
        <a:xfrm>
          <a:off x="4503396" y="4396305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i="0" kern="1200" dirty="0">
              <a:latin typeface="Cambria" panose="02040503050406030204" pitchFamily="18" charset="0"/>
            </a:rPr>
            <a:t>Metro-rail &amp; Mono-rail</a:t>
          </a:r>
          <a:endParaRPr lang="en-US" sz="1600" b="1" i="0" kern="1200" dirty="0">
            <a:latin typeface="Cambria" panose="02040503050406030204" pitchFamily="18" charset="0"/>
          </a:endParaRPr>
        </a:p>
      </dsp:txBody>
      <dsp:txXfrm>
        <a:off x="4503396" y="4396305"/>
        <a:ext cx="1611012" cy="597685"/>
      </dsp:txXfrm>
    </dsp:sp>
    <dsp:sp modelId="{4CB55139-3A40-4D70-B7B6-4093D64F0A51}">
      <dsp:nvSpPr>
        <dsp:cNvPr id="0" name=""/>
        <dsp:cNvSpPr/>
      </dsp:nvSpPr>
      <dsp:spPr>
        <a:xfrm>
          <a:off x="6248238" y="2681059"/>
          <a:ext cx="1611012" cy="1679810"/>
        </a:xfrm>
        <a:prstGeom prst="round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D9804-05F4-4ECB-847D-C6239034B476}">
      <dsp:nvSpPr>
        <dsp:cNvPr id="0" name=""/>
        <dsp:cNvSpPr/>
      </dsp:nvSpPr>
      <dsp:spPr>
        <a:xfrm>
          <a:off x="6152737" y="4367448"/>
          <a:ext cx="1611012" cy="59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i="0" kern="1200" dirty="0">
              <a:latin typeface="Cambria" panose="02040503050406030204" pitchFamily="18" charset="0"/>
            </a:rPr>
            <a:t>Launching Girders</a:t>
          </a:r>
          <a:endParaRPr lang="en-US" sz="1600" b="1" i="0" kern="1200" dirty="0">
            <a:latin typeface="Cambria" panose="02040503050406030204" pitchFamily="18" charset="0"/>
          </a:endParaRPr>
        </a:p>
      </dsp:txBody>
      <dsp:txXfrm>
        <a:off x="6152737" y="4367448"/>
        <a:ext cx="1611012" cy="5976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607F6-3ECF-49D7-B216-F61C8C3C69A6}">
      <dsp:nvSpPr>
        <dsp:cNvPr id="0" name=""/>
        <dsp:cNvSpPr/>
      </dsp:nvSpPr>
      <dsp:spPr>
        <a:xfrm>
          <a:off x="3068" y="0"/>
          <a:ext cx="1417687" cy="523130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latin typeface="Trebuchet MS" panose="020B0603020202020204" pitchFamily="34" charset="0"/>
            </a:rPr>
            <a:t>SISCOL Units</a:t>
          </a:r>
        </a:p>
      </dsp:txBody>
      <dsp:txXfrm>
        <a:off x="3068" y="0"/>
        <a:ext cx="1417687" cy="1569391"/>
      </dsp:txXfrm>
    </dsp:sp>
    <dsp:sp modelId="{6BCB2E58-35B0-4CBD-8337-528778BF6013}">
      <dsp:nvSpPr>
        <dsp:cNvPr id="0" name=""/>
        <dsp:cNvSpPr/>
      </dsp:nvSpPr>
      <dsp:spPr>
        <a:xfrm>
          <a:off x="95365" y="1569519"/>
          <a:ext cx="1233093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Area</a:t>
          </a:r>
        </a:p>
      </dsp:txBody>
      <dsp:txXfrm>
        <a:off x="117686" y="1591840"/>
        <a:ext cx="1188451" cy="717447"/>
      </dsp:txXfrm>
    </dsp:sp>
    <dsp:sp modelId="{0EF1914F-7FD3-458F-8305-11174AA9B67F}">
      <dsp:nvSpPr>
        <dsp:cNvPr id="0" name=""/>
        <dsp:cNvSpPr/>
      </dsp:nvSpPr>
      <dsp:spPr>
        <a:xfrm>
          <a:off x="95365" y="2448854"/>
          <a:ext cx="1233093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Maximum Production Capacity</a:t>
          </a:r>
        </a:p>
      </dsp:txBody>
      <dsp:txXfrm>
        <a:off x="117686" y="2471175"/>
        <a:ext cx="1188451" cy="717447"/>
      </dsp:txXfrm>
    </dsp:sp>
    <dsp:sp modelId="{C99A84BF-0E82-497D-91EC-9638CDA9CD0D}">
      <dsp:nvSpPr>
        <dsp:cNvPr id="0" name=""/>
        <dsp:cNvSpPr/>
      </dsp:nvSpPr>
      <dsp:spPr>
        <a:xfrm>
          <a:off x="95365" y="3328188"/>
          <a:ext cx="1233093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Specialization</a:t>
          </a:r>
        </a:p>
      </dsp:txBody>
      <dsp:txXfrm>
        <a:off x="117686" y="3350509"/>
        <a:ext cx="1188451" cy="717447"/>
      </dsp:txXfrm>
    </dsp:sp>
    <dsp:sp modelId="{142E37D7-09A9-4B47-AC98-F0962BC4CA9A}">
      <dsp:nvSpPr>
        <dsp:cNvPr id="0" name=""/>
        <dsp:cNvSpPr/>
      </dsp:nvSpPr>
      <dsp:spPr>
        <a:xfrm>
          <a:off x="95365" y="4207523"/>
          <a:ext cx="1233093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Equipments</a:t>
          </a:r>
        </a:p>
      </dsp:txBody>
      <dsp:txXfrm>
        <a:off x="117686" y="4229844"/>
        <a:ext cx="1188451" cy="717447"/>
      </dsp:txXfrm>
    </dsp:sp>
    <dsp:sp modelId="{53AD7C4A-16C0-4941-87DB-902B85B33E5E}">
      <dsp:nvSpPr>
        <dsp:cNvPr id="0" name=""/>
        <dsp:cNvSpPr/>
      </dsp:nvSpPr>
      <dsp:spPr>
        <a:xfrm>
          <a:off x="1536358" y="0"/>
          <a:ext cx="1644037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latin typeface="Trebuchet MS" panose="020B0603020202020204" pitchFamily="34" charset="0"/>
            </a:rPr>
            <a:t>Unit-1</a:t>
          </a:r>
        </a:p>
      </dsp:txBody>
      <dsp:txXfrm>
        <a:off x="1536358" y="0"/>
        <a:ext cx="1644037" cy="1569391"/>
      </dsp:txXfrm>
    </dsp:sp>
    <dsp:sp modelId="{FF1E9FBD-FA53-4B3D-98F7-23C34302490A}">
      <dsp:nvSpPr>
        <dsp:cNvPr id="0" name=""/>
        <dsp:cNvSpPr/>
      </dsp:nvSpPr>
      <dsp:spPr>
        <a:xfrm>
          <a:off x="1741830" y="1569519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7 Acres          (28328 sq.m)</a:t>
          </a:r>
        </a:p>
      </dsp:txBody>
      <dsp:txXfrm>
        <a:off x="1764151" y="1591840"/>
        <a:ext cx="1188451" cy="717447"/>
      </dsp:txXfrm>
    </dsp:sp>
    <dsp:sp modelId="{EDFAE29D-D97D-4F6E-A671-C57E0E2D8277}">
      <dsp:nvSpPr>
        <dsp:cNvPr id="0" name=""/>
        <dsp:cNvSpPr/>
      </dsp:nvSpPr>
      <dsp:spPr>
        <a:xfrm>
          <a:off x="1741830" y="2448854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1500 MT</a:t>
          </a:r>
        </a:p>
      </dsp:txBody>
      <dsp:txXfrm>
        <a:off x="1764151" y="2471175"/>
        <a:ext cx="1188451" cy="717447"/>
      </dsp:txXfrm>
    </dsp:sp>
    <dsp:sp modelId="{B0BEAC86-AD5A-4E71-B33F-988763D45700}">
      <dsp:nvSpPr>
        <dsp:cNvPr id="0" name=""/>
        <dsp:cNvSpPr/>
      </dsp:nvSpPr>
      <dsp:spPr>
        <a:xfrm>
          <a:off x="1741830" y="3328188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Industrial, High Rise </a:t>
          </a:r>
        </a:p>
      </dsp:txBody>
      <dsp:txXfrm>
        <a:off x="1764151" y="3350509"/>
        <a:ext cx="1188451" cy="717447"/>
      </dsp:txXfrm>
    </dsp:sp>
    <dsp:sp modelId="{56CBD505-130B-4434-81AE-AE28BDE0F5CA}">
      <dsp:nvSpPr>
        <dsp:cNvPr id="0" name=""/>
        <dsp:cNvSpPr/>
      </dsp:nvSpPr>
      <dsp:spPr>
        <a:xfrm>
          <a:off x="1741830" y="4207523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CNC Machine, GMAW, FCAW, SAW</a:t>
          </a:r>
        </a:p>
      </dsp:txBody>
      <dsp:txXfrm>
        <a:off x="1764151" y="4229844"/>
        <a:ext cx="1188451" cy="717447"/>
      </dsp:txXfrm>
    </dsp:sp>
    <dsp:sp modelId="{3DF839AB-E44A-4995-8519-F09D290FC775}">
      <dsp:nvSpPr>
        <dsp:cNvPr id="0" name=""/>
        <dsp:cNvSpPr/>
      </dsp:nvSpPr>
      <dsp:spPr>
        <a:xfrm>
          <a:off x="3295998" y="0"/>
          <a:ext cx="1678641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latin typeface="Trebuchet MS" panose="020B0603020202020204" pitchFamily="34" charset="0"/>
            </a:rPr>
            <a:t>Unit-2</a:t>
          </a:r>
        </a:p>
      </dsp:txBody>
      <dsp:txXfrm>
        <a:off x="3295998" y="0"/>
        <a:ext cx="1678641" cy="1569391"/>
      </dsp:txXfrm>
    </dsp:sp>
    <dsp:sp modelId="{29E8D0AA-06E9-4D45-8989-31ED5BA561DA}">
      <dsp:nvSpPr>
        <dsp:cNvPr id="0" name=""/>
        <dsp:cNvSpPr/>
      </dsp:nvSpPr>
      <dsp:spPr>
        <a:xfrm>
          <a:off x="3518772" y="1569519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4 Acres        (16187 sq.m)</a:t>
          </a:r>
        </a:p>
      </dsp:txBody>
      <dsp:txXfrm>
        <a:off x="3541093" y="1591840"/>
        <a:ext cx="1188451" cy="717447"/>
      </dsp:txXfrm>
    </dsp:sp>
    <dsp:sp modelId="{5A5751C9-755F-40D7-99E6-ED1E2BCBF2B3}">
      <dsp:nvSpPr>
        <dsp:cNvPr id="0" name=""/>
        <dsp:cNvSpPr/>
      </dsp:nvSpPr>
      <dsp:spPr>
        <a:xfrm>
          <a:off x="3518772" y="2448854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1000 MT</a:t>
          </a:r>
        </a:p>
      </dsp:txBody>
      <dsp:txXfrm>
        <a:off x="3541093" y="2471175"/>
        <a:ext cx="1188451" cy="717447"/>
      </dsp:txXfrm>
    </dsp:sp>
    <dsp:sp modelId="{F39CAB23-F6BE-4F9B-849C-35CFF62D629C}">
      <dsp:nvSpPr>
        <dsp:cNvPr id="0" name=""/>
        <dsp:cNvSpPr/>
      </dsp:nvSpPr>
      <dsp:spPr>
        <a:xfrm>
          <a:off x="3518772" y="3328188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Bridges</a:t>
          </a:r>
        </a:p>
      </dsp:txBody>
      <dsp:txXfrm>
        <a:off x="3541093" y="3350509"/>
        <a:ext cx="1188451" cy="717447"/>
      </dsp:txXfrm>
    </dsp:sp>
    <dsp:sp modelId="{6A952142-BFF9-4F4D-A113-ABDC265FA463}">
      <dsp:nvSpPr>
        <dsp:cNvPr id="0" name=""/>
        <dsp:cNvSpPr/>
      </dsp:nvSpPr>
      <dsp:spPr>
        <a:xfrm>
          <a:off x="3518772" y="4207523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CNC Machine, GMAW, FCAW, SAW</a:t>
          </a:r>
        </a:p>
      </dsp:txBody>
      <dsp:txXfrm>
        <a:off x="3541093" y="4229844"/>
        <a:ext cx="1188451" cy="717447"/>
      </dsp:txXfrm>
    </dsp:sp>
    <dsp:sp modelId="{3D7B3E05-7D4F-4521-95B0-7AAD27930EFD}">
      <dsp:nvSpPr>
        <dsp:cNvPr id="0" name=""/>
        <dsp:cNvSpPr/>
      </dsp:nvSpPr>
      <dsp:spPr>
        <a:xfrm>
          <a:off x="5090242" y="0"/>
          <a:ext cx="1541367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latin typeface="Trebuchet MS" panose="020B0603020202020204" pitchFamily="34" charset="0"/>
            </a:rPr>
            <a:t>Unit-3</a:t>
          </a:r>
        </a:p>
      </dsp:txBody>
      <dsp:txXfrm>
        <a:off x="5090242" y="0"/>
        <a:ext cx="1541367" cy="1569391"/>
      </dsp:txXfrm>
    </dsp:sp>
    <dsp:sp modelId="{E6F6A17F-DD2C-425E-BA9C-7ED469D942F3}">
      <dsp:nvSpPr>
        <dsp:cNvPr id="0" name=""/>
        <dsp:cNvSpPr/>
      </dsp:nvSpPr>
      <dsp:spPr>
        <a:xfrm>
          <a:off x="5244379" y="1569519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10 Acres        (32234 sq.m)</a:t>
          </a:r>
        </a:p>
      </dsp:txBody>
      <dsp:txXfrm>
        <a:off x="5266700" y="1591840"/>
        <a:ext cx="1188451" cy="717447"/>
      </dsp:txXfrm>
    </dsp:sp>
    <dsp:sp modelId="{C30EEF52-23A8-4C07-AD93-EB1A8F89F6EC}">
      <dsp:nvSpPr>
        <dsp:cNvPr id="0" name=""/>
        <dsp:cNvSpPr/>
      </dsp:nvSpPr>
      <dsp:spPr>
        <a:xfrm>
          <a:off x="5244379" y="2448854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2000 MT</a:t>
          </a:r>
        </a:p>
      </dsp:txBody>
      <dsp:txXfrm>
        <a:off x="5266700" y="2471175"/>
        <a:ext cx="1188451" cy="717447"/>
      </dsp:txXfrm>
    </dsp:sp>
    <dsp:sp modelId="{878E5477-7BBB-4C2A-9D60-A354728A0186}">
      <dsp:nvSpPr>
        <dsp:cNvPr id="0" name=""/>
        <dsp:cNvSpPr/>
      </dsp:nvSpPr>
      <dsp:spPr>
        <a:xfrm>
          <a:off x="5244379" y="3328188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Industrial, High Rise </a:t>
          </a:r>
        </a:p>
      </dsp:txBody>
      <dsp:txXfrm>
        <a:off x="5266700" y="3350509"/>
        <a:ext cx="1188451" cy="717447"/>
      </dsp:txXfrm>
    </dsp:sp>
    <dsp:sp modelId="{B3B2D7FB-1A88-47DD-AFDD-394A24E62F7C}">
      <dsp:nvSpPr>
        <dsp:cNvPr id="0" name=""/>
        <dsp:cNvSpPr/>
      </dsp:nvSpPr>
      <dsp:spPr>
        <a:xfrm>
          <a:off x="5244379" y="4207523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CNC Machine, GMAW, FCAW, SAW</a:t>
          </a:r>
        </a:p>
      </dsp:txBody>
      <dsp:txXfrm>
        <a:off x="5266700" y="4229844"/>
        <a:ext cx="1188451" cy="717447"/>
      </dsp:txXfrm>
    </dsp:sp>
    <dsp:sp modelId="{C9C07C07-A54D-46C9-BF51-5671D2A5BB7E}">
      <dsp:nvSpPr>
        <dsp:cNvPr id="0" name=""/>
        <dsp:cNvSpPr/>
      </dsp:nvSpPr>
      <dsp:spPr>
        <a:xfrm>
          <a:off x="6747212" y="0"/>
          <a:ext cx="1541367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rebuchet MS" panose="020B0603020202020204" pitchFamily="34" charset="0"/>
            </a:rPr>
            <a:t>Unit-4</a:t>
          </a:r>
          <a:endParaRPr lang="en-IN" sz="2800" kern="1200" dirty="0">
            <a:latin typeface="Trebuchet MS" panose="020B0603020202020204" pitchFamily="34" charset="0"/>
          </a:endParaRPr>
        </a:p>
      </dsp:txBody>
      <dsp:txXfrm>
        <a:off x="6747212" y="0"/>
        <a:ext cx="1541367" cy="1569391"/>
      </dsp:txXfrm>
    </dsp:sp>
    <dsp:sp modelId="{7FFCCB5E-F5C2-4BED-BD39-DCC4473E41F3}">
      <dsp:nvSpPr>
        <dsp:cNvPr id="0" name=""/>
        <dsp:cNvSpPr/>
      </dsp:nvSpPr>
      <dsp:spPr>
        <a:xfrm>
          <a:off x="6901348" y="1569519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3 Acres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(10117 sq.m )</a:t>
          </a:r>
          <a:endParaRPr lang="en-IN" sz="1100" kern="1200" dirty="0">
            <a:latin typeface="Trebuchet MS" panose="020B0603020202020204" pitchFamily="34" charset="0"/>
          </a:endParaRPr>
        </a:p>
      </dsp:txBody>
      <dsp:txXfrm>
        <a:off x="6923669" y="1591840"/>
        <a:ext cx="1188451" cy="717447"/>
      </dsp:txXfrm>
    </dsp:sp>
    <dsp:sp modelId="{1B70135A-A70C-4828-9436-BC32586100D2}">
      <dsp:nvSpPr>
        <dsp:cNvPr id="0" name=""/>
        <dsp:cNvSpPr/>
      </dsp:nvSpPr>
      <dsp:spPr>
        <a:xfrm>
          <a:off x="6901348" y="2448854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500 MT</a:t>
          </a:r>
          <a:endParaRPr lang="en-IN" sz="1100" kern="1200" dirty="0">
            <a:latin typeface="Trebuchet MS" panose="020B0603020202020204" pitchFamily="34" charset="0"/>
          </a:endParaRPr>
        </a:p>
      </dsp:txBody>
      <dsp:txXfrm>
        <a:off x="6923669" y="2471175"/>
        <a:ext cx="1188451" cy="717447"/>
      </dsp:txXfrm>
    </dsp:sp>
    <dsp:sp modelId="{C5E017EF-786D-4BF8-BDBF-4B9B4E3584F7}">
      <dsp:nvSpPr>
        <dsp:cNvPr id="0" name=""/>
        <dsp:cNvSpPr/>
      </dsp:nvSpPr>
      <dsp:spPr>
        <a:xfrm>
          <a:off x="6901348" y="3328188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Industrial</a:t>
          </a:r>
          <a:endParaRPr lang="en-IN" sz="1100" kern="1200" dirty="0">
            <a:latin typeface="Trebuchet MS" panose="020B0603020202020204" pitchFamily="34" charset="0"/>
          </a:endParaRPr>
        </a:p>
      </dsp:txBody>
      <dsp:txXfrm>
        <a:off x="6923669" y="3350509"/>
        <a:ext cx="1188451" cy="717447"/>
      </dsp:txXfrm>
    </dsp:sp>
    <dsp:sp modelId="{7F81C73F-B2C7-4C67-9F82-AFC2B0737AD1}">
      <dsp:nvSpPr>
        <dsp:cNvPr id="0" name=""/>
        <dsp:cNvSpPr/>
      </dsp:nvSpPr>
      <dsp:spPr>
        <a:xfrm>
          <a:off x="6901348" y="4207523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GMAW,FCAW,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rebuchet MS" panose="020B0603020202020204" pitchFamily="34" charset="0"/>
            </a:rPr>
            <a:t>SAW</a:t>
          </a:r>
          <a:endParaRPr lang="en-IN" sz="1100" kern="1200" dirty="0">
            <a:latin typeface="Trebuchet MS" panose="020B0603020202020204" pitchFamily="34" charset="0"/>
          </a:endParaRPr>
        </a:p>
      </dsp:txBody>
      <dsp:txXfrm>
        <a:off x="6923669" y="4229844"/>
        <a:ext cx="1188451" cy="717447"/>
      </dsp:txXfrm>
    </dsp:sp>
    <dsp:sp modelId="{41E16F3F-0F98-4E41-A93A-DC45A61FCE18}">
      <dsp:nvSpPr>
        <dsp:cNvPr id="0" name=""/>
        <dsp:cNvSpPr/>
      </dsp:nvSpPr>
      <dsp:spPr>
        <a:xfrm>
          <a:off x="8404181" y="0"/>
          <a:ext cx="1541367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rebuchet MS" panose="020B0603020202020204" pitchFamily="34" charset="0"/>
            </a:rPr>
            <a:t>Unit-5 </a:t>
          </a:r>
          <a:r>
            <a:rPr lang="en-US" sz="2000" kern="1200" dirty="0">
              <a:latin typeface="Trebuchet MS" panose="020B0603020202020204" pitchFamily="34" charset="0"/>
            </a:rPr>
            <a:t>(Vadodara)</a:t>
          </a:r>
          <a:endParaRPr lang="en-IN" sz="1000" kern="1200" dirty="0">
            <a:latin typeface="Trebuchet MS" panose="020B0603020202020204" pitchFamily="34" charset="0"/>
          </a:endParaRPr>
        </a:p>
      </dsp:txBody>
      <dsp:txXfrm>
        <a:off x="8404181" y="0"/>
        <a:ext cx="1541367" cy="1569391"/>
      </dsp:txXfrm>
    </dsp:sp>
    <dsp:sp modelId="{29E99F0F-3EF1-4D5E-BFE6-477E73847D29}">
      <dsp:nvSpPr>
        <dsp:cNvPr id="0" name=""/>
        <dsp:cNvSpPr/>
      </dsp:nvSpPr>
      <dsp:spPr>
        <a:xfrm>
          <a:off x="8558318" y="1569519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10 Acres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(25678 sq.m)</a:t>
          </a:r>
        </a:p>
      </dsp:txBody>
      <dsp:txXfrm>
        <a:off x="8580639" y="1591840"/>
        <a:ext cx="1188451" cy="717447"/>
      </dsp:txXfrm>
    </dsp:sp>
    <dsp:sp modelId="{95955A2D-2027-4B6F-8140-F69FEEBC772B}">
      <dsp:nvSpPr>
        <dsp:cNvPr id="0" name=""/>
        <dsp:cNvSpPr/>
      </dsp:nvSpPr>
      <dsp:spPr>
        <a:xfrm>
          <a:off x="8558318" y="2448854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1500 MT</a:t>
          </a:r>
        </a:p>
      </dsp:txBody>
      <dsp:txXfrm>
        <a:off x="8580639" y="2471175"/>
        <a:ext cx="1188451" cy="717447"/>
      </dsp:txXfrm>
    </dsp:sp>
    <dsp:sp modelId="{CD9A1B40-BFD7-461B-8D93-372C6BFE58B6}">
      <dsp:nvSpPr>
        <dsp:cNvPr id="0" name=""/>
        <dsp:cNvSpPr/>
      </dsp:nvSpPr>
      <dsp:spPr>
        <a:xfrm>
          <a:off x="8558318" y="3328188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Industrial</a:t>
          </a:r>
        </a:p>
      </dsp:txBody>
      <dsp:txXfrm>
        <a:off x="8580639" y="3350509"/>
        <a:ext cx="1188451" cy="717447"/>
      </dsp:txXfrm>
    </dsp:sp>
    <dsp:sp modelId="{0DA00136-EE42-48C5-AB2C-9C15BD46376F}">
      <dsp:nvSpPr>
        <dsp:cNvPr id="0" name=""/>
        <dsp:cNvSpPr/>
      </dsp:nvSpPr>
      <dsp:spPr>
        <a:xfrm>
          <a:off x="8558318" y="4207523"/>
          <a:ext cx="1233093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GMAW,FCAW,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SAW</a:t>
          </a:r>
        </a:p>
      </dsp:txBody>
      <dsp:txXfrm>
        <a:off x="8580639" y="4229844"/>
        <a:ext cx="1188451" cy="717447"/>
      </dsp:txXfrm>
    </dsp:sp>
    <dsp:sp modelId="{28F7EEDA-48D5-4F99-B41A-9B7A4DAA7780}">
      <dsp:nvSpPr>
        <dsp:cNvPr id="0" name=""/>
        <dsp:cNvSpPr/>
      </dsp:nvSpPr>
      <dsp:spPr>
        <a:xfrm>
          <a:off x="10061151" y="0"/>
          <a:ext cx="1541367" cy="523130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latin typeface="Trebuchet MS" panose="020B0603020202020204" pitchFamily="34" charset="0"/>
            </a:rPr>
            <a:t>Total</a:t>
          </a:r>
        </a:p>
      </dsp:txBody>
      <dsp:txXfrm>
        <a:off x="10061151" y="0"/>
        <a:ext cx="1541367" cy="1569391"/>
      </dsp:txXfrm>
    </dsp:sp>
    <dsp:sp modelId="{610CC536-DFE5-4D57-B208-94B0E292F6B5}">
      <dsp:nvSpPr>
        <dsp:cNvPr id="0" name=""/>
        <dsp:cNvSpPr/>
      </dsp:nvSpPr>
      <dsp:spPr>
        <a:xfrm>
          <a:off x="10215287" y="1569519"/>
          <a:ext cx="1233093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34 Acres      (112544 sq.m)</a:t>
          </a:r>
        </a:p>
      </dsp:txBody>
      <dsp:txXfrm>
        <a:off x="10237608" y="1591840"/>
        <a:ext cx="1188451" cy="717447"/>
      </dsp:txXfrm>
    </dsp:sp>
    <dsp:sp modelId="{C880ED60-C005-4215-81C7-DD4D3F59C465}">
      <dsp:nvSpPr>
        <dsp:cNvPr id="0" name=""/>
        <dsp:cNvSpPr/>
      </dsp:nvSpPr>
      <dsp:spPr>
        <a:xfrm>
          <a:off x="10215287" y="2448854"/>
          <a:ext cx="1233093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rPr>
            <a:t>6500 MT</a:t>
          </a:r>
        </a:p>
      </dsp:txBody>
      <dsp:txXfrm>
        <a:off x="10237608" y="2471175"/>
        <a:ext cx="1188451" cy="717447"/>
      </dsp:txXfrm>
    </dsp:sp>
    <dsp:sp modelId="{44A7D09C-EF8C-48B6-94BA-E98AEFF82B65}">
      <dsp:nvSpPr>
        <dsp:cNvPr id="0" name=""/>
        <dsp:cNvSpPr/>
      </dsp:nvSpPr>
      <dsp:spPr>
        <a:xfrm>
          <a:off x="10215287" y="3328188"/>
          <a:ext cx="1233093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All Sectors</a:t>
          </a:r>
        </a:p>
      </dsp:txBody>
      <dsp:txXfrm>
        <a:off x="10237608" y="3350509"/>
        <a:ext cx="1188451" cy="717447"/>
      </dsp:txXfrm>
    </dsp:sp>
    <dsp:sp modelId="{8220CBCF-2078-464A-90C8-F9ABF3F8CDF1}">
      <dsp:nvSpPr>
        <dsp:cNvPr id="0" name=""/>
        <dsp:cNvSpPr/>
      </dsp:nvSpPr>
      <dsp:spPr>
        <a:xfrm>
          <a:off x="10215287" y="4207523"/>
          <a:ext cx="1233093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>
              <a:latin typeface="Trebuchet MS" panose="020B0603020202020204" pitchFamily="34" charset="0"/>
            </a:rPr>
            <a:t>Full-Fledged</a:t>
          </a:r>
        </a:p>
      </dsp:txBody>
      <dsp:txXfrm>
        <a:off x="10237608" y="4229844"/>
        <a:ext cx="1188451" cy="7174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016CE-D23C-409F-9D0D-71CEB62781C0}">
      <dsp:nvSpPr>
        <dsp:cNvPr id="0" name=""/>
        <dsp:cNvSpPr/>
      </dsp:nvSpPr>
      <dsp:spPr>
        <a:xfrm>
          <a:off x="0" y="31029"/>
          <a:ext cx="3191222" cy="2552977"/>
        </a:xfrm>
        <a:prstGeom prst="rect">
          <a:avLst/>
        </a:prstGeom>
        <a:blipFill rotWithShape="1">
          <a:blip xmlns:r="http://schemas.openxmlformats.org/officeDocument/2006/relationships" r:embed="rId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A60C2-B56D-4EAC-97A6-3EA6C4BD4091}">
      <dsp:nvSpPr>
        <dsp:cNvPr id="0" name=""/>
        <dsp:cNvSpPr/>
      </dsp:nvSpPr>
      <dsp:spPr>
        <a:xfrm>
          <a:off x="287209" y="2328709"/>
          <a:ext cx="2840187" cy="8935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 dirty="0"/>
        </a:p>
      </dsp:txBody>
      <dsp:txXfrm>
        <a:off x="287209" y="2328709"/>
        <a:ext cx="2840187" cy="893542"/>
      </dsp:txXfrm>
    </dsp:sp>
    <dsp:sp modelId="{F7DC8823-605D-45DC-9E91-2A9CD5396ED1}">
      <dsp:nvSpPr>
        <dsp:cNvPr id="0" name=""/>
        <dsp:cNvSpPr/>
      </dsp:nvSpPr>
      <dsp:spPr>
        <a:xfrm>
          <a:off x="3510344" y="31029"/>
          <a:ext cx="3191222" cy="2552977"/>
        </a:xfrm>
        <a:prstGeom prst="rect">
          <a:avLst/>
        </a:prstGeom>
        <a:blipFill rotWithShape="1">
          <a:blip xmlns:r="http://schemas.openxmlformats.org/officeDocument/2006/relationships"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C8BCD-3B62-4EED-A5AD-464D98EB259B}">
      <dsp:nvSpPr>
        <dsp:cNvPr id="0" name=""/>
        <dsp:cNvSpPr/>
      </dsp:nvSpPr>
      <dsp:spPr>
        <a:xfrm>
          <a:off x="3797554" y="2328709"/>
          <a:ext cx="2840187" cy="8935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 dirty="0"/>
        </a:p>
      </dsp:txBody>
      <dsp:txXfrm>
        <a:off x="3797554" y="2328709"/>
        <a:ext cx="2840187" cy="893542"/>
      </dsp:txXfrm>
    </dsp:sp>
    <dsp:sp modelId="{C047559C-5247-4004-962F-873E909E01DC}">
      <dsp:nvSpPr>
        <dsp:cNvPr id="0" name=""/>
        <dsp:cNvSpPr/>
      </dsp:nvSpPr>
      <dsp:spPr>
        <a:xfrm>
          <a:off x="7020688" y="31029"/>
          <a:ext cx="3191222" cy="255297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669C2-DC47-463D-AE2E-ACBC2B18EC7C}">
      <dsp:nvSpPr>
        <dsp:cNvPr id="0" name=""/>
        <dsp:cNvSpPr/>
      </dsp:nvSpPr>
      <dsp:spPr>
        <a:xfrm>
          <a:off x="7307898" y="2328709"/>
          <a:ext cx="2840187" cy="8935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 dirty="0"/>
        </a:p>
      </dsp:txBody>
      <dsp:txXfrm>
        <a:off x="7307898" y="2328709"/>
        <a:ext cx="2840187" cy="893542"/>
      </dsp:txXfrm>
    </dsp:sp>
    <dsp:sp modelId="{2BE7E4C0-E692-473E-9256-144FA5DD2D73}">
      <dsp:nvSpPr>
        <dsp:cNvPr id="0" name=""/>
        <dsp:cNvSpPr/>
      </dsp:nvSpPr>
      <dsp:spPr>
        <a:xfrm>
          <a:off x="4703350" y="3245432"/>
          <a:ext cx="3191222" cy="2195739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A5EBE-1F2D-407D-B3AC-EC2B12C3CF4C}">
      <dsp:nvSpPr>
        <dsp:cNvPr id="0" name=""/>
        <dsp:cNvSpPr/>
      </dsp:nvSpPr>
      <dsp:spPr>
        <a:xfrm>
          <a:off x="4984071" y="5708806"/>
          <a:ext cx="467154" cy="7967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 dirty="0"/>
        </a:p>
      </dsp:txBody>
      <dsp:txXfrm>
        <a:off x="4984071" y="5708806"/>
        <a:ext cx="467154" cy="7967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2C60B-422D-4DB7-ABDE-93CDAA07AB67}">
      <dsp:nvSpPr>
        <dsp:cNvPr id="0" name=""/>
        <dsp:cNvSpPr/>
      </dsp:nvSpPr>
      <dsp:spPr>
        <a:xfrm>
          <a:off x="3445762" y="0"/>
          <a:ext cx="2571258" cy="257151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374C9BC9-8F33-4A32-BA40-60948719E055}">
      <dsp:nvSpPr>
        <dsp:cNvPr id="0" name=""/>
        <dsp:cNvSpPr/>
      </dsp:nvSpPr>
      <dsp:spPr>
        <a:xfrm>
          <a:off x="4013455" y="930820"/>
          <a:ext cx="1434907" cy="71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Pre-Bid Activities</a:t>
          </a:r>
        </a:p>
      </dsp:txBody>
      <dsp:txXfrm>
        <a:off x="4013455" y="930820"/>
        <a:ext cx="1434907" cy="717379"/>
      </dsp:txXfrm>
    </dsp:sp>
    <dsp:sp modelId="{091D501C-EA54-4B85-8ABF-6BC03C442736}">
      <dsp:nvSpPr>
        <dsp:cNvPr id="0" name=""/>
        <dsp:cNvSpPr/>
      </dsp:nvSpPr>
      <dsp:spPr>
        <a:xfrm>
          <a:off x="2731443" y="1477720"/>
          <a:ext cx="2571258" cy="257151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859CC039-07C6-448A-910D-A3E1A10DD5F3}">
      <dsp:nvSpPr>
        <dsp:cNvPr id="0" name=""/>
        <dsp:cNvSpPr/>
      </dsp:nvSpPr>
      <dsp:spPr>
        <a:xfrm>
          <a:off x="3296242" y="2411268"/>
          <a:ext cx="1434907" cy="71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Post-Bid Activities</a:t>
          </a:r>
        </a:p>
      </dsp:txBody>
      <dsp:txXfrm>
        <a:off x="3296242" y="2411268"/>
        <a:ext cx="1434907" cy="717379"/>
      </dsp:txXfrm>
    </dsp:sp>
    <dsp:sp modelId="{C1069A52-06B1-4455-A98A-C29F3BD49B62}">
      <dsp:nvSpPr>
        <dsp:cNvPr id="0" name=""/>
        <dsp:cNvSpPr/>
      </dsp:nvSpPr>
      <dsp:spPr>
        <a:xfrm>
          <a:off x="3445762" y="2960896"/>
          <a:ext cx="2571258" cy="257151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C4080DC0-C8BC-482F-A7F1-E1CA10636F5B}">
      <dsp:nvSpPr>
        <dsp:cNvPr id="0" name=""/>
        <dsp:cNvSpPr/>
      </dsp:nvSpPr>
      <dsp:spPr>
        <a:xfrm>
          <a:off x="4013455" y="3891716"/>
          <a:ext cx="1434907" cy="71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Manufacturing Process (IQC &amp; Client Inspection)</a:t>
          </a:r>
        </a:p>
      </dsp:txBody>
      <dsp:txXfrm>
        <a:off x="4013455" y="3891716"/>
        <a:ext cx="1434907" cy="717379"/>
      </dsp:txXfrm>
    </dsp:sp>
    <dsp:sp modelId="{A092F2A2-B069-4863-8F6D-F0B34E3075F6}">
      <dsp:nvSpPr>
        <dsp:cNvPr id="0" name=""/>
        <dsp:cNvSpPr/>
      </dsp:nvSpPr>
      <dsp:spPr>
        <a:xfrm>
          <a:off x="2914725" y="4609096"/>
          <a:ext cx="2209034" cy="221010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</dsp:sp>
    <dsp:sp modelId="{565CE089-6B61-446A-B031-D86D71999B0A}">
      <dsp:nvSpPr>
        <dsp:cNvPr id="0" name=""/>
        <dsp:cNvSpPr/>
      </dsp:nvSpPr>
      <dsp:spPr>
        <a:xfrm>
          <a:off x="3296242" y="5185438"/>
          <a:ext cx="1434907" cy="1090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 pitchFamily="34" charset="0"/>
              <a:ea typeface="+mn-ea"/>
              <a:cs typeface="+mn-cs"/>
            </a:rPr>
            <a:t>Post delivery interaction and Dossier for project completion &amp; finance activities</a:t>
          </a:r>
        </a:p>
      </dsp:txBody>
      <dsp:txXfrm>
        <a:off x="3296242" y="5185438"/>
        <a:ext cx="1434907" cy="10908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254B0-D57D-45EF-8DFC-2F2CBAA4C5EB}">
      <dsp:nvSpPr>
        <dsp:cNvPr id="0" name=""/>
        <dsp:cNvSpPr/>
      </dsp:nvSpPr>
      <dsp:spPr>
        <a:xfrm>
          <a:off x="-3890724" y="-612283"/>
          <a:ext cx="4752958" cy="4752958"/>
        </a:xfrm>
        <a:prstGeom prst="blockArc">
          <a:avLst>
            <a:gd name="adj1" fmla="val 18900000"/>
            <a:gd name="adj2" fmla="val 2700000"/>
            <a:gd name="adj3" fmla="val 454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0B333-9E29-45C9-8B23-78CA099A8FBD}">
      <dsp:nvSpPr>
        <dsp:cNvPr id="0" name=""/>
        <dsp:cNvSpPr/>
      </dsp:nvSpPr>
      <dsp:spPr>
        <a:xfrm>
          <a:off x="846828" y="358738"/>
          <a:ext cx="3058530" cy="794750"/>
        </a:xfrm>
        <a:prstGeom prst="rect">
          <a:avLst/>
        </a:prstGeom>
        <a:solidFill>
          <a:srgbClr val="F7964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spcFirstLastPara="0" vert="horz" wrap="square" lIns="800093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Pre-Order</a:t>
          </a:r>
        </a:p>
      </dsp:txBody>
      <dsp:txXfrm>
        <a:off x="846828" y="358738"/>
        <a:ext cx="3058530" cy="794750"/>
      </dsp:txXfrm>
    </dsp:sp>
    <dsp:sp modelId="{0666C47E-3325-423D-8421-EA593548A2F9}">
      <dsp:nvSpPr>
        <dsp:cNvPr id="0" name=""/>
        <dsp:cNvSpPr/>
      </dsp:nvSpPr>
      <dsp:spPr>
        <a:xfrm>
          <a:off x="306532" y="358764"/>
          <a:ext cx="823188" cy="7947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0BB8E-FD51-469D-AF07-D2E99BE69F1E}">
      <dsp:nvSpPr>
        <dsp:cNvPr id="0" name=""/>
        <dsp:cNvSpPr/>
      </dsp:nvSpPr>
      <dsp:spPr>
        <a:xfrm>
          <a:off x="846828" y="2530072"/>
          <a:ext cx="3058530" cy="794750"/>
        </a:xfrm>
        <a:prstGeom prst="rect">
          <a:avLst/>
        </a:prstGeom>
        <a:solidFill>
          <a:srgbClr val="1F497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spcFirstLastPara="0" vert="horz" wrap="square" lIns="800093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Post-Order</a:t>
          </a:r>
        </a:p>
      </dsp:txBody>
      <dsp:txXfrm>
        <a:off x="846828" y="2530072"/>
        <a:ext cx="3058530" cy="794750"/>
      </dsp:txXfrm>
    </dsp:sp>
    <dsp:sp modelId="{D72FAAD7-C73F-4D21-BA0D-C108526C20B5}">
      <dsp:nvSpPr>
        <dsp:cNvPr id="0" name=""/>
        <dsp:cNvSpPr/>
      </dsp:nvSpPr>
      <dsp:spPr>
        <a:xfrm>
          <a:off x="306532" y="2530082"/>
          <a:ext cx="823188" cy="7947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5ADB7-8D0E-4C06-B3AB-5B7B8435D300}">
      <dsp:nvSpPr>
        <dsp:cNvPr id="0" name=""/>
        <dsp:cNvSpPr/>
      </dsp:nvSpPr>
      <dsp:spPr>
        <a:xfrm rot="16200000">
          <a:off x="-941093" y="941093"/>
          <a:ext cx="3672408" cy="1790222"/>
        </a:xfrm>
        <a:prstGeom prst="flowChartManualOperation">
          <a:avLst/>
        </a:prstGeom>
        <a:solidFill>
          <a:srgbClr val="FFC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spcFirstLastPara="0" vert="horz" wrap="square" lIns="158750" tIns="0" rIns="156766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rPr>
            <a:t>Quality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rPr>
            <a:t>Assurance &amp; Quality Control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rPr>
            <a:t>(QA-QC)</a:t>
          </a:r>
        </a:p>
      </dsp:txBody>
      <dsp:txXfrm rot="5400000">
        <a:off x="0" y="734482"/>
        <a:ext cx="1790222" cy="2203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#2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#1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#2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3280B-385E-4FE4-9CF1-C7A8C45A4F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8773"/>
          </a:xfrm>
          <a:prstGeom prst="rect">
            <a:avLst/>
          </a:prstGeom>
        </p:spPr>
        <p:txBody>
          <a:bodyPr vert="horz" lIns="93911" tIns="46956" rIns="93911" bIns="46956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04FCC-7E9F-4E1D-B4DD-D6B917244B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8" y="1"/>
            <a:ext cx="2950475" cy="498773"/>
          </a:xfrm>
          <a:prstGeom prst="rect">
            <a:avLst/>
          </a:prstGeom>
        </p:spPr>
        <p:txBody>
          <a:bodyPr vert="horz" lIns="93911" tIns="46956" rIns="93911" bIns="46956" rtlCol="0"/>
          <a:lstStyle>
            <a:lvl1pPr algn="r">
              <a:defRPr sz="1200"/>
            </a:lvl1pPr>
          </a:lstStyle>
          <a:p>
            <a:fld id="{86565078-0928-46FC-9BFD-BE5D898878A3}" type="datetimeFigureOut">
              <a:rPr lang="en-IN" smtClean="0"/>
              <a:t>25-03-2025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43331-33EB-484C-B4F1-DC848793B1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2154"/>
            <a:ext cx="2950475" cy="498772"/>
          </a:xfrm>
          <a:prstGeom prst="rect">
            <a:avLst/>
          </a:prstGeom>
        </p:spPr>
        <p:txBody>
          <a:bodyPr vert="horz" lIns="93911" tIns="46956" rIns="93911" bIns="46956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6030D-9442-4110-AE95-BD1BBFFCB9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8" y="9442154"/>
            <a:ext cx="2950475" cy="498772"/>
          </a:xfrm>
          <a:prstGeom prst="rect">
            <a:avLst/>
          </a:prstGeom>
        </p:spPr>
        <p:txBody>
          <a:bodyPr vert="horz" lIns="93911" tIns="46956" rIns="93911" bIns="46956" rtlCol="0" anchor="b"/>
          <a:lstStyle>
            <a:lvl1pPr algn="r">
              <a:defRPr sz="1200"/>
            </a:lvl1pPr>
          </a:lstStyle>
          <a:p>
            <a:fld id="{8E6144F8-BF1D-4390-8B0A-7D5BE424E17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52598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8773"/>
          </a:xfrm>
          <a:prstGeom prst="rect">
            <a:avLst/>
          </a:prstGeom>
        </p:spPr>
        <p:txBody>
          <a:bodyPr vert="horz" lIns="93911" tIns="46956" rIns="93911" bIns="46956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8773"/>
          </a:xfrm>
          <a:prstGeom prst="rect">
            <a:avLst/>
          </a:prstGeom>
        </p:spPr>
        <p:txBody>
          <a:bodyPr vert="horz" lIns="93911" tIns="46956" rIns="93911" bIns="46956" rtlCol="0"/>
          <a:lstStyle>
            <a:lvl1pPr algn="r">
              <a:defRPr sz="1200"/>
            </a:lvl1pPr>
          </a:lstStyle>
          <a:p>
            <a:fld id="{1B02D842-D2DE-45DB-AD8C-FAC99A37161C}" type="datetimeFigureOut">
              <a:rPr lang="en-IN" smtClean="0"/>
              <a:t>25-03-2025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11" tIns="46956" rIns="93911" bIns="46956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1"/>
            <a:ext cx="5447030" cy="3914239"/>
          </a:xfrm>
          <a:prstGeom prst="rect">
            <a:avLst/>
          </a:prstGeom>
        </p:spPr>
        <p:txBody>
          <a:bodyPr vert="horz" lIns="93911" tIns="46956" rIns="93911" bIns="469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2154"/>
            <a:ext cx="2950475" cy="498772"/>
          </a:xfrm>
          <a:prstGeom prst="rect">
            <a:avLst/>
          </a:prstGeom>
        </p:spPr>
        <p:txBody>
          <a:bodyPr vert="horz" lIns="93911" tIns="46956" rIns="93911" bIns="46956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8772"/>
          </a:xfrm>
          <a:prstGeom prst="rect">
            <a:avLst/>
          </a:prstGeom>
        </p:spPr>
        <p:txBody>
          <a:bodyPr vert="horz" lIns="93911" tIns="46956" rIns="93911" bIns="46956" rtlCol="0" anchor="b"/>
          <a:lstStyle>
            <a:lvl1pPr algn="r">
              <a:defRPr sz="1200"/>
            </a:lvl1pPr>
          </a:lstStyle>
          <a:p>
            <a:fld id="{3C53B663-0F66-4085-A4FF-76D60C940158}" type="slidenum">
              <a:rPr lang="en-IN" smtClean="0"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F879C-8AD6-4C40-A911-21A337BB86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7765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CE200-0931-404A-BC86-80B055DC8D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7C57-228D-4D71-99A0-5B662B998AD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66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37C57-228D-4D71-99A0-5B662B998AD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0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4386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6622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AADF2-5FFE-A1B9-0418-2783B467B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96EF5-5E89-B1E3-E8B0-E0835DD0B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48BDE-F793-6CCE-0BFF-BB442A58A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23CC0-7605-5130-D962-0E582ADDDA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729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64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082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8990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8180C-B439-4279-8BB9-D84A48989F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277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1E60-58A5-45C7-A8C7-E4ADFA5FE6AF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97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9809-A248-4E20-B307-BF6B286D0F81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6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CB25-027E-4575-8137-02C4D8840DDF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38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0FF5-7A6A-43D0-9AA3-398237C85BD6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15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F323-EE1A-4111-B3EC-7F70E7F01FAC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5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782D-EF4B-49B4-BAF6-22C0109C4496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06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E819-33D0-406F-9258-A2E959088A54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4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8B2A-853C-4617-B786-1D22978243C9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43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66B42-5815-46DD-AF62-FD3211BCC7A5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37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24D3-90C6-497E-AB0B-73790917B72B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0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CCD2-16D6-4FE8-9AEF-0BDB80BF8FA4}" type="datetime1">
              <a:rPr lang="en-IN" smtClean="0"/>
              <a:pPr/>
              <a:t>25-03-2025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4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53.png"/><Relationship Id="rId21" Type="http://schemas.openxmlformats.org/officeDocument/2006/relationships/image" Target="../media/image70.png"/><Relationship Id="rId34" Type="http://schemas.openxmlformats.org/officeDocument/2006/relationships/image" Target="../media/image8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jpeg"/><Relationship Id="rId32" Type="http://schemas.openxmlformats.org/officeDocument/2006/relationships/image" Target="../media/image81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jpeg"/><Relationship Id="rId4" Type="http://schemas.openxmlformats.org/officeDocument/2006/relationships/image" Target="../media/image1.jpe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Relationship Id="rId8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.jpeg"/><Relationship Id="rId7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4.jp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3.jpg"/><Relationship Id="rId4" Type="http://schemas.openxmlformats.org/officeDocument/2006/relationships/image" Target="../media/image10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0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19.jfif"/><Relationship Id="rId4" Type="http://schemas.openxmlformats.org/officeDocument/2006/relationships/image" Target="../media/image118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f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3" Type="http://schemas.openxmlformats.org/officeDocument/2006/relationships/diagramLayout" Target="../diagrams/layout7.xml"/><Relationship Id="rId21" Type="http://schemas.openxmlformats.org/officeDocument/2006/relationships/diagramColors" Target="../diagrams/colors10.xml"/><Relationship Id="rId7" Type="http://schemas.openxmlformats.org/officeDocument/2006/relationships/image" Target="../media/image1.jpeg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jpeg"/><Relationship Id="rId9" Type="http://schemas.openxmlformats.org/officeDocument/2006/relationships/image" Target="../media/image1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6.jp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g"/><Relationship Id="rId5" Type="http://schemas.microsoft.com/office/2007/relationships/hdphoto" Target="../media/hdphoto3.wdp"/><Relationship Id="rId4" Type="http://schemas.openxmlformats.org/officeDocument/2006/relationships/image" Target="../media/image1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70" y="6201410"/>
            <a:ext cx="1231900" cy="534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 t="81560"/>
          <a:stretch>
            <a:fillRect/>
          </a:stretch>
        </p:blipFill>
        <p:spPr bwMode="auto">
          <a:xfrm>
            <a:off x="4307631" y="6077323"/>
            <a:ext cx="3611661" cy="3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0" y="605955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D5C7DC07-4EC6-36AF-4110-E1CBB29C8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-1088" b="10143"/>
          <a:stretch/>
        </p:blipFill>
        <p:spPr>
          <a:xfrm>
            <a:off x="156210" y="113859"/>
            <a:ext cx="3181562" cy="1898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building, bridge, metal&#10;&#10;Description automatically generated">
            <a:extLst>
              <a:ext uri="{FF2B5EF4-FFF2-40B4-BE49-F238E27FC236}">
                <a16:creationId xmlns:a16="http://schemas.microsoft.com/office/drawing/2014/main" id="{A840B6E6-A246-FC0E-707B-2F888C73A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9" y="2157731"/>
            <a:ext cx="3181562" cy="1823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bridge over a dirt road&#10;&#10;Description automatically generated with low confidence">
            <a:extLst>
              <a:ext uri="{FF2B5EF4-FFF2-40B4-BE49-F238E27FC236}">
                <a16:creationId xmlns:a16="http://schemas.microsoft.com/office/drawing/2014/main" id="{290FE7B1-2A62-E71D-EC9D-02D3EF4266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-1160" r="978" b="45218"/>
          <a:stretch/>
        </p:blipFill>
        <p:spPr>
          <a:xfrm>
            <a:off x="9025922" y="2157731"/>
            <a:ext cx="3044793" cy="1849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 picture containing sky, outdoor, bridge, crane&#10;&#10;Description automatically generated">
            <a:extLst>
              <a:ext uri="{FF2B5EF4-FFF2-40B4-BE49-F238E27FC236}">
                <a16:creationId xmlns:a16="http://schemas.microsoft.com/office/drawing/2014/main" id="{251D833E-E534-FED7-303F-1485FFE5B5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25" y="3429000"/>
            <a:ext cx="2545153" cy="2491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E75E4-59C6-D69A-CD69-2C449503F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0" y="4106482"/>
            <a:ext cx="3204099" cy="183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35E7A5-7312-CCF5-0905-5A10BAA4704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96" y="555708"/>
            <a:ext cx="3907129" cy="174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2C79D-2703-0E88-5206-7EEFE4F3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81560"/>
          <a:stretch>
            <a:fillRect/>
          </a:stretch>
        </p:blipFill>
        <p:spPr bwMode="auto">
          <a:xfrm>
            <a:off x="4159896" y="2450361"/>
            <a:ext cx="4000078" cy="30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652E6-7F90-186F-47BA-E336C90571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21" y="105251"/>
            <a:ext cx="3044794" cy="1937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4052C6-072E-1D05-07D2-73F4E51B7E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15" y="3428999"/>
            <a:ext cx="2742666" cy="2513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grass, sky, outdoor">
            <a:extLst>
              <a:ext uri="{FF2B5EF4-FFF2-40B4-BE49-F238E27FC236}">
                <a16:creationId xmlns:a16="http://schemas.microsoft.com/office/drawing/2014/main" id="{F8CC8F4D-2D24-601C-52FB-A16298A824D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7" b="15906"/>
          <a:stretch/>
        </p:blipFill>
        <p:spPr>
          <a:xfrm>
            <a:off x="9025920" y="4122453"/>
            <a:ext cx="3044793" cy="1820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Integrated Management Systems Certifications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3"/>
          <p:cNvGrpSpPr/>
          <p:nvPr/>
        </p:nvGrpSpPr>
        <p:grpSpPr>
          <a:xfrm>
            <a:off x="2432016" y="4207175"/>
            <a:ext cx="2405866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15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14001:2015</a:t>
              </a: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4943899" y="4226746"/>
            <a:ext cx="2355255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18" name="Rectangle: Rounded Corners 16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45001:2018</a:t>
              </a:r>
            </a:p>
          </p:txBody>
        </p:sp>
      </p:grpSp>
      <p:grpSp>
        <p:nvGrpSpPr>
          <p:cNvPr id="17" name="Group 19"/>
          <p:cNvGrpSpPr/>
          <p:nvPr/>
        </p:nvGrpSpPr>
        <p:grpSpPr>
          <a:xfrm>
            <a:off x="-11430" y="4192415"/>
            <a:ext cx="2353579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1" name="Rectangle: Rounded Corners 20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9001:2015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43078" y="4191065"/>
            <a:ext cx="2327410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7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dirty="0">
                  <a:latin typeface="Cambria" panose="02040503050406030204" pitchFamily="18" charset="0"/>
                </a:rPr>
                <a:t>ISO 27001:2022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93336" y="4207175"/>
            <a:ext cx="2348199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30" name="Rectangle: Rounded Corners 20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dirty="0">
                  <a:latin typeface="Cambria" panose="02040503050406030204" pitchFamily="18" charset="0"/>
                </a:rPr>
                <a:t>ISO 50001:2018</a:t>
              </a:r>
            </a:p>
          </p:txBody>
        </p:sp>
      </p:grpSp>
      <p:sp>
        <p:nvSpPr>
          <p:cNvPr id="4" name="Rectangle: Rounded Corners 20"/>
          <p:cNvSpPr/>
          <p:nvPr/>
        </p:nvSpPr>
        <p:spPr>
          <a:xfrm>
            <a:off x="78740" y="5092065"/>
            <a:ext cx="12002770" cy="9874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All units of SISCOL </a:t>
            </a:r>
            <a:r>
              <a:rPr lang="en-IN" altLang="en-US" b="1" dirty="0" err="1">
                <a:latin typeface="Trebuchet MS" panose="020B0603020202020204" pitchFamily="34" charset="0"/>
                <a:cs typeface="Trebuchet MS" panose="020B0603020202020204" pitchFamily="34" charset="0"/>
              </a:rPr>
              <a:t>Bhilai</a:t>
            </a: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 are covered under the scope of Integrated Management Systems (IMS)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Occupational Health &amp; Safety Management System upgraded from OHSAS 18001:2007 to ISO 45001:2018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Certification agency conducted annual surveillance in Feb’24 and found “Zero” non-compliances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395B5-3345-5300-7AAF-3E15B2F3A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3" y="835567"/>
            <a:ext cx="2288275" cy="3288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482A1-E91B-6105-A499-25D580365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972" y="816665"/>
            <a:ext cx="2507130" cy="32885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F5722-B953-DFA4-14AB-BDB7605E3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030" y="816665"/>
            <a:ext cx="2321763" cy="32885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09AF33-B6DC-9034-CDED-C127D8921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5403" y="792260"/>
            <a:ext cx="2271100" cy="33318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871069-F1D4-EA13-4D38-8C4FD3F84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9389" y="816665"/>
            <a:ext cx="2296093" cy="3288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Integrated Management Systems Certifications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3"/>
          <p:cNvGrpSpPr/>
          <p:nvPr/>
        </p:nvGrpSpPr>
        <p:grpSpPr>
          <a:xfrm>
            <a:off x="4635310" y="4236036"/>
            <a:ext cx="2405866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15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14001:2015</a:t>
              </a: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8805858" y="4277739"/>
            <a:ext cx="2355255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18" name="Rectangle: Rounded Corners 16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45001:2018</a:t>
              </a:r>
            </a:p>
          </p:txBody>
        </p:sp>
      </p:grpSp>
      <p:grpSp>
        <p:nvGrpSpPr>
          <p:cNvPr id="17" name="Group 19"/>
          <p:cNvGrpSpPr/>
          <p:nvPr/>
        </p:nvGrpSpPr>
        <p:grpSpPr>
          <a:xfrm>
            <a:off x="966269" y="4259784"/>
            <a:ext cx="2353579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1" name="Rectangle: Rounded Corners 20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9001:2015</a:t>
              </a:r>
            </a:p>
          </p:txBody>
        </p:sp>
      </p:grpSp>
      <p:sp>
        <p:nvSpPr>
          <p:cNvPr id="4" name="Rectangle: Rounded Corners 20"/>
          <p:cNvSpPr/>
          <p:nvPr/>
        </p:nvSpPr>
        <p:spPr>
          <a:xfrm>
            <a:off x="78740" y="5130538"/>
            <a:ext cx="12002770" cy="9489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 All units of SISCOL Vadodara are covered under the scope of Integrated Management Systems (IMS)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Certification agency conducted annual surveillance in Feb’24 and found “Zero” non-compliances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395B5-3345-5300-7AAF-3E15B2F3A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73" y="903891"/>
            <a:ext cx="2288275" cy="3288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482A1-E91B-6105-A499-25D580365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310" y="903892"/>
            <a:ext cx="2507130" cy="32885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F5722-B953-DFA4-14AB-BDB7605E3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350" y="904050"/>
            <a:ext cx="2321763" cy="32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11968-1AA5-382D-6516-9C2B5E978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6F9461DA-A37D-0532-49E9-39AC22B88FF1}"/>
              </a:ext>
            </a:extLst>
          </p:cNvPr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CRISISL Upgrades Rating to A- from BBB+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756D0A-85EA-9F8C-6904-0296CC4223E7}"/>
              </a:ext>
            </a:extLst>
          </p:cNvPr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844C5C0-0598-C460-3226-03C22BE713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857DAD-F289-308A-DC60-6C3AFE9AAB22}"/>
              </a:ext>
            </a:extLst>
          </p:cNvPr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F8FB6D7C-CBD3-36EA-5B58-9625AA570E16}"/>
              </a:ext>
            </a:extLst>
          </p:cNvPr>
          <p:cNvSpPr/>
          <p:nvPr/>
        </p:nvSpPr>
        <p:spPr>
          <a:xfrm>
            <a:off x="78740" y="5130538"/>
            <a:ext cx="12002770" cy="9489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 A proud milestone in 6 years- debt free balance sheet and expanded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 dirty="0">
                <a:latin typeface="Trebuchet MS" panose="020B0603020202020204" pitchFamily="34" charset="0"/>
                <a:cs typeface="Trebuchet MS" panose="020B0603020202020204" pitchFamily="34" charset="0"/>
              </a:rPr>
              <a:t>Testament to our financial strength and future ready 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497843-1F98-EB04-2192-E199144F0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81" y="904407"/>
            <a:ext cx="6187440" cy="40649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27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3335"/>
            <a:ext cx="4000500" cy="1272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SISCOL's Growing presence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3061700" y="138057"/>
            <a:ext cx="5780018" cy="6583418"/>
            <a:chOff x="90696" y="139841"/>
            <a:chExt cx="5780018" cy="6583418"/>
          </a:xfrm>
        </p:grpSpPr>
        <p:pic>
          <p:nvPicPr>
            <p:cNvPr id="15" name="Picture 2" descr="Glance at Ind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6" y="139841"/>
              <a:ext cx="5780018" cy="6583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179564" y="5116801"/>
              <a:ext cx="9076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Bengaluru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03269" y="2107704"/>
              <a:ext cx="9124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New Delhi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07989" y="3394911"/>
              <a:ext cx="5870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Bhilai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66403" y="5332819"/>
              <a:ext cx="174973" cy="15105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0" name="Oval 19"/>
            <p:cNvSpPr/>
            <p:nvPr/>
          </p:nvSpPr>
          <p:spPr>
            <a:xfrm>
              <a:off x="1900873" y="1929354"/>
              <a:ext cx="186312" cy="16475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8190735" y="4041823"/>
            <a:ext cx="314455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099289" y="3848424"/>
            <a:ext cx="226102" cy="214749"/>
            <a:chOff x="204266" y="166167"/>
            <a:chExt cx="162966" cy="162966"/>
          </a:xfrm>
          <a:solidFill>
            <a:srgbClr val="00B050"/>
          </a:solidFill>
        </p:grpSpPr>
        <p:sp>
          <p:nvSpPr>
            <p:cNvPr id="22" name="Oval 21"/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Oval 4"/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394904" y="3817436"/>
            <a:ext cx="1578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Corporate Office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94904" y="4801187"/>
            <a:ext cx="1928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Manufacturing Units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084728" y="4353892"/>
            <a:ext cx="226102" cy="214749"/>
            <a:chOff x="204266" y="166167"/>
            <a:chExt cx="162966" cy="162966"/>
          </a:xfrm>
          <a:solidFill>
            <a:srgbClr val="0070C0"/>
          </a:solidFill>
        </p:grpSpPr>
        <p:sp>
          <p:nvSpPr>
            <p:cNvPr id="30" name="Oval 29"/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Oval 4"/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8406086" y="4303056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Office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99289" y="5376097"/>
            <a:ext cx="226102" cy="214749"/>
            <a:chOff x="204266" y="166167"/>
            <a:chExt cx="162966" cy="162966"/>
          </a:xfrm>
          <a:solidFill>
            <a:srgbClr val="7030A0"/>
          </a:solidFill>
        </p:grpSpPr>
        <p:sp>
          <p:nvSpPr>
            <p:cNvPr id="34" name="Oval 33"/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Oval 4"/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394904" y="5345109"/>
            <a:ext cx="17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Marketing Offices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26121" y="4063173"/>
            <a:ext cx="174974" cy="15632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39" name="Rectangle 38"/>
          <p:cNvSpPr/>
          <p:nvPr/>
        </p:nvSpPr>
        <p:spPr>
          <a:xfrm>
            <a:off x="3178320" y="4112048"/>
            <a:ext cx="742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Mumbai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67027" y="5590846"/>
            <a:ext cx="164440" cy="16273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41" name="Rectangle 40"/>
          <p:cNvSpPr/>
          <p:nvPr/>
        </p:nvSpPr>
        <p:spPr>
          <a:xfrm>
            <a:off x="5258918" y="5592042"/>
            <a:ext cx="769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Chennai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8121216" y="5862183"/>
            <a:ext cx="204175" cy="21474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44" name="TextBox 2"/>
          <p:cNvSpPr txBox="1"/>
          <p:nvPr/>
        </p:nvSpPr>
        <p:spPr>
          <a:xfrm>
            <a:off x="8405655" y="5842727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Installation center</a:t>
            </a:r>
            <a:endParaRPr lang="en-IN" dirty="0"/>
          </a:p>
        </p:txBody>
      </p:sp>
      <p:sp>
        <p:nvSpPr>
          <p:cNvPr id="52" name="Oval 51"/>
          <p:cNvSpPr/>
          <p:nvPr/>
        </p:nvSpPr>
        <p:spPr>
          <a:xfrm>
            <a:off x="5029340" y="5470005"/>
            <a:ext cx="174974" cy="15632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32854C9-7B63-C16E-FAC1-E84B8473DD7D}"/>
              </a:ext>
            </a:extLst>
          </p:cNvPr>
          <p:cNvSpPr/>
          <p:nvPr/>
        </p:nvSpPr>
        <p:spPr>
          <a:xfrm>
            <a:off x="3491785" y="2794033"/>
            <a:ext cx="8417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Vadodara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35A736-0953-BCBF-8A35-15DF0264A956}"/>
              </a:ext>
            </a:extLst>
          </p:cNvPr>
          <p:cNvSpPr/>
          <p:nvPr/>
        </p:nvSpPr>
        <p:spPr>
          <a:xfrm>
            <a:off x="4986786" y="2066204"/>
            <a:ext cx="174974" cy="15632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C89A5E-7CAA-0B1E-9B7F-A49AA3376E37}"/>
              </a:ext>
            </a:extLst>
          </p:cNvPr>
          <p:cNvSpPr/>
          <p:nvPr/>
        </p:nvSpPr>
        <p:spPr>
          <a:xfrm>
            <a:off x="4966985" y="5626328"/>
            <a:ext cx="174973" cy="15105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11" name="Graphic 10" descr="Factory with solid fill">
            <a:extLst>
              <a:ext uri="{FF2B5EF4-FFF2-40B4-BE49-F238E27FC236}">
                <a16:creationId xmlns:a16="http://schemas.microsoft.com/office/drawing/2014/main" id="{5407799D-FCEF-83AA-A257-823DDBB8C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1839" y="4710743"/>
            <a:ext cx="383065" cy="383065"/>
          </a:xfrm>
          <a:prstGeom prst="rect">
            <a:avLst/>
          </a:prstGeom>
        </p:spPr>
      </p:pic>
      <p:pic>
        <p:nvPicPr>
          <p:cNvPr id="43" name="Graphic 42" descr="Factory with solid fill">
            <a:extLst>
              <a:ext uri="{FF2B5EF4-FFF2-40B4-BE49-F238E27FC236}">
                <a16:creationId xmlns:a16="http://schemas.microsoft.com/office/drawing/2014/main" id="{018B12C9-757C-0166-F4ED-4FB138797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71" y="2980883"/>
            <a:ext cx="278048" cy="278048"/>
          </a:xfrm>
          <a:prstGeom prst="rect">
            <a:avLst/>
          </a:prstGeom>
        </p:spPr>
      </p:pic>
      <p:pic>
        <p:nvPicPr>
          <p:cNvPr id="46" name="Graphic 45" descr="Factory with solid fill">
            <a:extLst>
              <a:ext uri="{FF2B5EF4-FFF2-40B4-BE49-F238E27FC236}">
                <a16:creationId xmlns:a16="http://schemas.microsoft.com/office/drawing/2014/main" id="{6985B8E1-35F8-7040-382B-A7028D70F5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0156" y="3338807"/>
            <a:ext cx="218123" cy="218123"/>
          </a:xfrm>
          <a:prstGeom prst="rect">
            <a:avLst/>
          </a:prstGeom>
        </p:spPr>
      </p:pic>
      <p:pic>
        <p:nvPicPr>
          <p:cNvPr id="47" name="Graphic 46" descr="Factory with solid fill">
            <a:extLst>
              <a:ext uri="{FF2B5EF4-FFF2-40B4-BE49-F238E27FC236}">
                <a16:creationId xmlns:a16="http://schemas.microsoft.com/office/drawing/2014/main" id="{4753B16A-3D62-FDCC-BB03-94220D4EE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6617" y="3346958"/>
            <a:ext cx="218123" cy="218123"/>
          </a:xfrm>
          <a:prstGeom prst="rect">
            <a:avLst/>
          </a:prstGeom>
        </p:spPr>
      </p:pic>
      <p:pic>
        <p:nvPicPr>
          <p:cNvPr id="48" name="Graphic 47" descr="Factory with solid fill">
            <a:extLst>
              <a:ext uri="{FF2B5EF4-FFF2-40B4-BE49-F238E27FC236}">
                <a16:creationId xmlns:a16="http://schemas.microsoft.com/office/drawing/2014/main" id="{165139E5-68C2-316A-5E25-A5B7A08C0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9325" y="3531626"/>
            <a:ext cx="218123" cy="218123"/>
          </a:xfrm>
          <a:prstGeom prst="rect">
            <a:avLst/>
          </a:prstGeom>
        </p:spPr>
      </p:pic>
      <p:pic>
        <p:nvPicPr>
          <p:cNvPr id="49" name="Graphic 48" descr="Factory with solid fill">
            <a:extLst>
              <a:ext uri="{FF2B5EF4-FFF2-40B4-BE49-F238E27FC236}">
                <a16:creationId xmlns:a16="http://schemas.microsoft.com/office/drawing/2014/main" id="{3A2D8304-2D14-BF0A-D6A3-53CBD0302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9100" y="3531625"/>
            <a:ext cx="218123" cy="218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FE28C-9B2C-545B-A988-40F29B500D1B}"/>
              </a:ext>
            </a:extLst>
          </p:cNvPr>
          <p:cNvSpPr txBox="1"/>
          <p:nvPr/>
        </p:nvSpPr>
        <p:spPr>
          <a:xfrm>
            <a:off x="5119240" y="4279438"/>
            <a:ext cx="822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/>
              <a:t>Hyderabad</a:t>
            </a:r>
          </a:p>
        </p:txBody>
      </p:sp>
      <p:pic>
        <p:nvPicPr>
          <p:cNvPr id="9" name="Graphic 8" descr="Factory with solid fill">
            <a:extLst>
              <a:ext uri="{FF2B5EF4-FFF2-40B4-BE49-F238E27FC236}">
                <a16:creationId xmlns:a16="http://schemas.microsoft.com/office/drawing/2014/main" id="{84A5AE85-0AD1-0252-D3CD-82CD051F7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9247" y="4115921"/>
            <a:ext cx="218123" cy="2181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83A06D8-CB33-9879-6BEB-5590CDE71CF2}"/>
              </a:ext>
            </a:extLst>
          </p:cNvPr>
          <p:cNvGrpSpPr/>
          <p:nvPr/>
        </p:nvGrpSpPr>
        <p:grpSpPr>
          <a:xfrm>
            <a:off x="5449526" y="4052268"/>
            <a:ext cx="226102" cy="214749"/>
            <a:chOff x="204266" y="166167"/>
            <a:chExt cx="162966" cy="162966"/>
          </a:xfrm>
          <a:solidFill>
            <a:srgbClr val="0070C0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8DAB53-BB79-B058-2FEE-2BC4D2556A4C}"/>
                </a:ext>
              </a:extLst>
            </p:cNvPr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A178FD2F-F56E-A32D-8081-668427738792}"/>
                </a:ext>
              </a:extLst>
            </p:cNvPr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3DC707-0132-5F97-3E2A-1C260FB6BBDC}"/>
              </a:ext>
            </a:extLst>
          </p:cNvPr>
          <p:cNvGrpSpPr/>
          <p:nvPr/>
        </p:nvGrpSpPr>
        <p:grpSpPr>
          <a:xfrm>
            <a:off x="5723267" y="4087644"/>
            <a:ext cx="226102" cy="214749"/>
            <a:chOff x="204266" y="166167"/>
            <a:chExt cx="162966" cy="162966"/>
          </a:xfrm>
          <a:solidFill>
            <a:srgbClr val="7030A0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4A3419-1573-6A28-D269-C9305FA32AF1}"/>
                </a:ext>
              </a:extLst>
            </p:cNvPr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551BA1DD-FA9C-A9E7-1053-4CD911E2D8DC}"/>
                </a:ext>
              </a:extLst>
            </p:cNvPr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USPs of SISCOL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95012423"/>
              </p:ext>
            </p:extLst>
          </p:nvPr>
        </p:nvGraphicFramePr>
        <p:xfrm>
          <a:off x="100805" y="891002"/>
          <a:ext cx="11757366" cy="513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0160"/>
            <a:ext cx="12192000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Enterprise offering complete customer solution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Image result for logistics delivery of stru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" y="977900"/>
            <a:ext cx="10117455" cy="49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412646-BAC0-42BF-827D-322924DC31A8}"/>
              </a:ext>
            </a:extLst>
          </p:cNvPr>
          <p:cNvSpPr/>
          <p:nvPr/>
        </p:nvSpPr>
        <p:spPr>
          <a:xfrm>
            <a:off x="8926286" y="4338985"/>
            <a:ext cx="1349828" cy="24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CLIENT SEGMENTS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81633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83A393B-243B-4ECB-8E25-3F7C497C0F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56622"/>
              </p:ext>
            </p:extLst>
          </p:nvPr>
        </p:nvGraphicFramePr>
        <p:xfrm>
          <a:off x="1547446" y="913850"/>
          <a:ext cx="8709074" cy="531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hyssenkrupp">
            <a:extLst>
              <a:ext uri="{FF2B5EF4-FFF2-40B4-BE49-F238E27FC236}">
                <a16:creationId xmlns:a16="http://schemas.microsoft.com/office/drawing/2014/main" id="{79CFE0B6-690C-4F39-A0A4-F41A1F97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69" y="4471135"/>
            <a:ext cx="1977026" cy="10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708928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2341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5"/>
          <p:cNvSpPr txBox="1"/>
          <p:nvPr/>
        </p:nvSpPr>
        <p:spPr bwMode="gray">
          <a:xfrm>
            <a:off x="6985" y="-15875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</a:rPr>
              <a:t>SISCOL's Customers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996" y="911241"/>
            <a:ext cx="2518630" cy="769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141" y="3301189"/>
            <a:ext cx="1491253" cy="3895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rcRect l="9579" r="7876"/>
          <a:stretch>
            <a:fillRect/>
          </a:stretch>
        </p:blipFill>
        <p:spPr>
          <a:xfrm>
            <a:off x="4586522" y="1742749"/>
            <a:ext cx="1842770" cy="11098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146" y="1795041"/>
            <a:ext cx="1651775" cy="12274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8325" y="2252858"/>
            <a:ext cx="1583804" cy="1097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168" y="937599"/>
            <a:ext cx="2270460" cy="608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rcRect l="4789" t="17353" r="6694" b="13288"/>
          <a:stretch>
            <a:fillRect/>
          </a:stretch>
        </p:blipFill>
        <p:spPr>
          <a:xfrm>
            <a:off x="8175099" y="1698751"/>
            <a:ext cx="2039210" cy="7491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rcRect l="29587" r="24014"/>
          <a:stretch>
            <a:fillRect/>
          </a:stretch>
        </p:blipFill>
        <p:spPr>
          <a:xfrm>
            <a:off x="6606958" y="1679741"/>
            <a:ext cx="1106523" cy="628762"/>
          </a:xfrm>
          <a:prstGeom prst="rect">
            <a:avLst/>
          </a:prstGeom>
        </p:spPr>
      </p:pic>
      <p:sp>
        <p:nvSpPr>
          <p:cNvPr id="34" name="AutoShape 6" descr="Shapoorji Pallonji Group"/>
          <p:cNvSpPr>
            <a:spLocks noChangeAspect="1" noChangeArrowheads="1"/>
          </p:cNvSpPr>
          <p:nvPr/>
        </p:nvSpPr>
        <p:spPr bwMode="auto">
          <a:xfrm>
            <a:off x="4647655" y="2992462"/>
            <a:ext cx="253446" cy="2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09" y="3170117"/>
            <a:ext cx="1204693" cy="6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knr construction ltd log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0770" r="19448" b="29827"/>
          <a:stretch>
            <a:fillRect/>
          </a:stretch>
        </p:blipFill>
        <p:spPr bwMode="auto">
          <a:xfrm>
            <a:off x="84407" y="4717186"/>
            <a:ext cx="2400508" cy="9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9847" y="1895774"/>
            <a:ext cx="1550276" cy="828109"/>
          </a:xfrm>
          <a:prstGeom prst="rect">
            <a:avLst/>
          </a:prstGeom>
        </p:spPr>
      </p:pic>
      <p:pic>
        <p:nvPicPr>
          <p:cNvPr id="8202" name="Picture 10" descr="Image result for l&amp;t hydrocarbon engineering logo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28063" r="2938" b="28952"/>
          <a:stretch>
            <a:fillRect/>
          </a:stretch>
        </p:blipFill>
        <p:spPr bwMode="auto">
          <a:xfrm>
            <a:off x="6204147" y="819107"/>
            <a:ext cx="3053754" cy="66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tronic FrontEnd">
            <a:extLst>
              <a:ext uri="{FF2B5EF4-FFF2-40B4-BE49-F238E27FC236}">
                <a16:creationId xmlns:a16="http://schemas.microsoft.com/office/drawing/2014/main" id="{65160D66-D4DF-467C-AC14-6BB49ECD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16" y="4755496"/>
            <a:ext cx="1330185" cy="6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echnip">
            <a:extLst>
              <a:ext uri="{FF2B5EF4-FFF2-40B4-BE49-F238E27FC236}">
                <a16:creationId xmlns:a16="http://schemas.microsoft.com/office/drawing/2014/main" id="{AD2E0B1F-7B9E-444E-A795-B857FB0D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9"/>
          <a:stretch/>
        </p:blipFill>
        <p:spPr bwMode="auto">
          <a:xfrm>
            <a:off x="10104483" y="3574476"/>
            <a:ext cx="1977027" cy="67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8A86F13-CFF0-4C4E-AC68-5CFF4EE93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646" y="2801516"/>
            <a:ext cx="1699194" cy="6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B760CB4-02C2-4F57-8915-FC72D2E95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912" y="767528"/>
            <a:ext cx="1310401" cy="606160"/>
          </a:xfrm>
          <a:prstGeom prst="rect">
            <a:avLst/>
          </a:prstGeom>
        </p:spPr>
      </p:pic>
      <p:pic>
        <p:nvPicPr>
          <p:cNvPr id="14" name="Picture 4" descr="GMR">
            <a:extLst>
              <a:ext uri="{FF2B5EF4-FFF2-40B4-BE49-F238E27FC236}">
                <a16:creationId xmlns:a16="http://schemas.microsoft.com/office/drawing/2014/main" id="{F4ECA170-5B86-443D-962A-C22350F9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035" y="1846716"/>
            <a:ext cx="1310416" cy="56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8AF8526-B8F1-45C6-804F-B4020ABF6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70" y="2711530"/>
            <a:ext cx="1491253" cy="8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DSO - Antriksh Technosys">
            <a:extLst>
              <a:ext uri="{FF2B5EF4-FFF2-40B4-BE49-F238E27FC236}">
                <a16:creationId xmlns:a16="http://schemas.microsoft.com/office/drawing/2014/main" id="{7C1FD273-F4AB-4865-9B55-EF38D8F43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04" y="829777"/>
            <a:ext cx="1218677" cy="81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ire Tecnimont Official Website">
            <a:extLst>
              <a:ext uri="{FF2B5EF4-FFF2-40B4-BE49-F238E27FC236}">
                <a16:creationId xmlns:a16="http://schemas.microsoft.com/office/drawing/2014/main" id="{44A48567-C1E2-4884-8224-C71015757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" y="889178"/>
            <a:ext cx="1305502" cy="7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proving Tata&amp;#39;s Recruitment Selection Process">
            <a:extLst>
              <a:ext uri="{FF2B5EF4-FFF2-40B4-BE49-F238E27FC236}">
                <a16:creationId xmlns:a16="http://schemas.microsoft.com/office/drawing/2014/main" id="{7F7B79A9-209A-40E5-AD37-E806C6C6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3" y="1773069"/>
            <a:ext cx="1439366" cy="9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Toyo Engineering Corporation (Saudi Arabia) | NrgEdge">
            <a:extLst>
              <a:ext uri="{FF2B5EF4-FFF2-40B4-BE49-F238E27FC236}">
                <a16:creationId xmlns:a16="http://schemas.microsoft.com/office/drawing/2014/main" id="{A4322161-F38A-487F-AC3D-2DB861BC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76" y="3825115"/>
            <a:ext cx="1303593" cy="10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LF: Latest News, Photos and Videos on DLF">
            <a:extLst>
              <a:ext uri="{FF2B5EF4-FFF2-40B4-BE49-F238E27FC236}">
                <a16:creationId xmlns:a16="http://schemas.microsoft.com/office/drawing/2014/main" id="{9FBD313B-A031-47BC-838E-3E8C32108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18" y="3632084"/>
            <a:ext cx="1214879" cy="12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6F50E4F-5E86-4DBC-BA35-DFA3456C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8" y="3745217"/>
            <a:ext cx="966902" cy="5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eading Heavy Steel Plate Manufacturer | AM/NS India">
            <a:extLst>
              <a:ext uri="{FF2B5EF4-FFF2-40B4-BE49-F238E27FC236}">
                <a16:creationId xmlns:a16="http://schemas.microsoft.com/office/drawing/2014/main" id="{96DD1EC3-33F3-48CA-618E-CC412F03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63" y="3515308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afcons logo">
            <a:extLst>
              <a:ext uri="{FF2B5EF4-FFF2-40B4-BE49-F238E27FC236}">
                <a16:creationId xmlns:a16="http://schemas.microsoft.com/office/drawing/2014/main" id="{793FBE01-1629-4A28-210A-23591702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16" y="2794923"/>
            <a:ext cx="1917397" cy="11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shapoorji pallonji logo">
            <a:extLst>
              <a:ext uri="{FF2B5EF4-FFF2-40B4-BE49-F238E27FC236}">
                <a16:creationId xmlns:a16="http://schemas.microsoft.com/office/drawing/2014/main" id="{32DEF90B-C673-23D7-6DAF-111911A8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" y="2706428"/>
            <a:ext cx="1454599" cy="107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219E21-BB69-6454-004E-6FB2A73A061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75970" y="3712564"/>
            <a:ext cx="1158274" cy="6259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5B4447-3828-20F5-020A-09C43DB9832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577031" y="4755495"/>
            <a:ext cx="1633213" cy="8436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AF12EF-0E0E-72CC-E05F-142BE09719F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186562" y="3522907"/>
            <a:ext cx="1675895" cy="8133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2E93AD-8BEC-B1A0-62AF-9349C5C1B61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767426" y="4682444"/>
            <a:ext cx="1977026" cy="8436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BA66AA1-603D-ED8C-6237-11D522C1A2B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083865" y="4410071"/>
            <a:ext cx="1977025" cy="1274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D32B77-C7BC-4A6E-9473-B150F7AD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ENGINEERING AND TECHNOLOGY DRIVEN ACTIVITIES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E41682-75CD-4CD0-9229-C4EED1CB8A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1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E262D-16BA-5514-AE36-C6B818EDD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98" y="973137"/>
            <a:ext cx="7889217" cy="4689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C8187C-FFF7-417A-95AB-4DE3D0614AD8}"/>
              </a:ext>
            </a:extLst>
          </p:cNvPr>
          <p:cNvCxnSpPr/>
          <p:nvPr/>
        </p:nvCxnSpPr>
        <p:spPr>
          <a:xfrm>
            <a:off x="0" y="78585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B24FDEC-3055-4A11-922E-3C5F1F7751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330AF4-73E4-41FD-9C35-612FA9FCCD94}"/>
              </a:ext>
            </a:extLst>
          </p:cNvPr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5">
            <a:extLst>
              <a:ext uri="{FF2B5EF4-FFF2-40B4-BE49-F238E27FC236}">
                <a16:creationId xmlns:a16="http://schemas.microsoft.com/office/drawing/2014/main" id="{B21D1207-99F6-40DB-BBDE-11502CC94392}"/>
              </a:ext>
            </a:extLst>
          </p:cNvPr>
          <p:cNvSpPr txBox="1"/>
          <p:nvPr/>
        </p:nvSpPr>
        <p:spPr bwMode="gray">
          <a:xfrm>
            <a:off x="0" y="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Engineering Services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08F60E-C932-408D-A882-E71D53EE1E8D}"/>
              </a:ext>
            </a:extLst>
          </p:cNvPr>
          <p:cNvGrpSpPr/>
          <p:nvPr/>
        </p:nvGrpSpPr>
        <p:grpSpPr>
          <a:xfrm>
            <a:off x="9202200" y="4748756"/>
            <a:ext cx="2535710" cy="863334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35" name="Rectangle: Rounded Corners 13">
              <a:extLst>
                <a:ext uri="{FF2B5EF4-FFF2-40B4-BE49-F238E27FC236}">
                  <a16:creationId xmlns:a16="http://schemas.microsoft.com/office/drawing/2014/main" id="{5819094E-470C-49A3-90D2-17978D5D88BD}"/>
                </a:ext>
              </a:extLst>
            </p:cNvPr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0190A50C-9CB9-45C1-B6FC-09530FFF055B}"/>
                </a:ext>
              </a:extLst>
            </p:cNvPr>
            <p:cNvSpPr txBox="1"/>
            <p:nvPr/>
          </p:nvSpPr>
          <p:spPr>
            <a:xfrm>
              <a:off x="1032080" y="1315260"/>
              <a:ext cx="3449533" cy="6501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000" b="1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Team Strength: 75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A222DE-D289-4B6F-9DE9-2A3D53C25956}"/>
              </a:ext>
            </a:extLst>
          </p:cNvPr>
          <p:cNvGrpSpPr/>
          <p:nvPr/>
        </p:nvGrpSpPr>
        <p:grpSpPr>
          <a:xfrm>
            <a:off x="4002252" y="4763622"/>
            <a:ext cx="3202957" cy="912645"/>
            <a:chOff x="992939" y="1202708"/>
            <a:chExt cx="3527816" cy="839338"/>
          </a:xfrm>
          <a:solidFill>
            <a:srgbClr val="FFC000"/>
          </a:solidFill>
        </p:grpSpPr>
        <p:sp>
          <p:nvSpPr>
            <p:cNvPr id="38" name="Rectangle: Rounded Corners 13">
              <a:extLst>
                <a:ext uri="{FF2B5EF4-FFF2-40B4-BE49-F238E27FC236}">
                  <a16:creationId xmlns:a16="http://schemas.microsoft.com/office/drawing/2014/main" id="{8FC63FF2-68B1-48C8-9F1D-E9E4621BCA82}"/>
                </a:ext>
              </a:extLst>
            </p:cNvPr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9" name="Rectangle: Rounded Corners 4">
              <a:extLst>
                <a:ext uri="{FF2B5EF4-FFF2-40B4-BE49-F238E27FC236}">
                  <a16:creationId xmlns:a16="http://schemas.microsoft.com/office/drawing/2014/main" id="{08FC65AE-1C39-4745-89E9-BFB34B39A1AD}"/>
                </a:ext>
              </a:extLst>
            </p:cNvPr>
            <p:cNvSpPr txBox="1"/>
            <p:nvPr/>
          </p:nvSpPr>
          <p:spPr>
            <a:xfrm>
              <a:off x="1201606" y="1202708"/>
              <a:ext cx="3027337" cy="8393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000" b="1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Design Office @ Bengaluru, Chennai, </a:t>
              </a:r>
              <a:r>
                <a:rPr lang="en-IN" sz="2000" b="1" dirty="0" err="1">
                  <a:latin typeface="Trebuchet MS" panose="020B0603020202020204" pitchFamily="34" charset="0"/>
                  <a:cs typeface="Trebuchet MS" panose="020B0603020202020204" pitchFamily="34" charset="0"/>
                </a:rPr>
                <a:t>Bhilai</a:t>
              </a:r>
              <a:r>
                <a:rPr lang="en-IN" sz="2000" b="1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, Hyderabad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C1251A6-3632-474B-8593-19917DCC58BB}"/>
              </a:ext>
            </a:extLst>
          </p:cNvPr>
          <p:cNvSpPr txBox="1"/>
          <p:nvPr/>
        </p:nvSpPr>
        <p:spPr>
          <a:xfrm>
            <a:off x="206650" y="842730"/>
            <a:ext cx="3617978" cy="2586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IN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cs typeface="Trebuchet MS" panose="020B0603020202020204" pitchFamily="34" charset="0"/>
              </a:rPr>
              <a:t>ANALYSIS AND DESIGN SOFTWARE: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en-IN" sz="1600" dirty="0">
                <a:latin typeface="Trebuchet MS" panose="020B0603020202020204" pitchFamily="34" charset="0"/>
                <a:cs typeface="Trebuchet MS" panose="020B0603020202020204" pitchFamily="34" charset="0"/>
              </a:rPr>
              <a:t>STAAD.PRO, RAM STRUCTURAL SYSTEM, MICROSTRAN, LIMCON, ETABS</a:t>
            </a:r>
            <a:endParaRPr lang="en-IN" sz="2100" dirty="0"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IN" b="1" dirty="0">
                <a:solidFill>
                  <a:srgbClr val="0070C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DETAILING SOFTWARE: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N" sz="1600" dirty="0">
                <a:latin typeface="Trebuchet MS" panose="020B0603020202020204" pitchFamily="34" charset="0"/>
                <a:cs typeface="Trebuchet MS" panose="020B0603020202020204" pitchFamily="34" charset="0"/>
              </a:rPr>
              <a:t>TEKLA, AUTOCAD</a:t>
            </a:r>
            <a:endParaRPr lang="en-IN" sz="2100" dirty="0"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1" name="Picture 4" descr="Image result for RAM Structural System logo">
            <a:extLst>
              <a:ext uri="{FF2B5EF4-FFF2-40B4-BE49-F238E27FC236}">
                <a16:creationId xmlns:a16="http://schemas.microsoft.com/office/drawing/2014/main" id="{1D888188-C41B-41F6-A6CB-2912BC04B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9" r="11086" b="27871"/>
          <a:stretch>
            <a:fillRect/>
          </a:stretch>
        </p:blipFill>
        <p:spPr bwMode="auto">
          <a:xfrm>
            <a:off x="168991" y="5114400"/>
            <a:ext cx="1738986" cy="2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 result for Tekla Structures logo">
            <a:extLst>
              <a:ext uri="{FF2B5EF4-FFF2-40B4-BE49-F238E27FC236}">
                <a16:creationId xmlns:a16="http://schemas.microsoft.com/office/drawing/2014/main" id="{1E426CDA-7B14-4F0E-840B-D490813F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8" y="3538335"/>
            <a:ext cx="2287208" cy="53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Image result for AutoCAD logo">
            <a:extLst>
              <a:ext uri="{FF2B5EF4-FFF2-40B4-BE49-F238E27FC236}">
                <a16:creationId xmlns:a16="http://schemas.microsoft.com/office/drawing/2014/main" id="{BFD46627-580A-40C8-9AB6-A83679EC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98" y="5093941"/>
            <a:ext cx="936658" cy="6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staad pro logo">
            <a:extLst>
              <a:ext uri="{FF2B5EF4-FFF2-40B4-BE49-F238E27FC236}">
                <a16:creationId xmlns:a16="http://schemas.microsoft.com/office/drawing/2014/main" id="{B70A2F3D-BE1D-4BCD-B25E-EA8F44EB7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37141" r="24980" b="38869"/>
          <a:stretch>
            <a:fillRect/>
          </a:stretch>
        </p:blipFill>
        <p:spPr bwMode="auto">
          <a:xfrm>
            <a:off x="2015639" y="4417420"/>
            <a:ext cx="1520439" cy="47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D0B6680-C425-4F94-B5D3-F0799AA30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436" y="4413015"/>
            <a:ext cx="1194802" cy="428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132700-FA33-4A99-8857-13F7DA2B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345507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TABLE OF CONTENTS</a:t>
            </a:r>
            <a:endParaRPr lang="en-IN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hlinkClick r:id="rId2" action="ppaction://hlinksldjump"/>
            <a:extLst>
              <a:ext uri="{FF2B5EF4-FFF2-40B4-BE49-F238E27FC236}">
                <a16:creationId xmlns:a16="http://schemas.microsoft.com/office/drawing/2014/main" id="{A98CF827-B425-B44C-F087-66E4E0D03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329253"/>
              </p:ext>
            </p:extLst>
          </p:nvPr>
        </p:nvGraphicFramePr>
        <p:xfrm>
          <a:off x="4648018" y="619432"/>
          <a:ext cx="6900512" cy="5557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02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AA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39015-A19F-43DB-B73C-3B2124A2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DESIGN ENGINEERING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01D28-9D0E-4F3F-9E58-1C4264EBC30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7980" b="3"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618540-8002-4F78-8C9A-785293544D1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21989" r="21647" b="22495"/>
          <a:stretch/>
        </p:blipFill>
        <p:spPr bwMode="auto">
          <a:xfrm>
            <a:off x="4343400" y="2805544"/>
            <a:ext cx="2296391" cy="130925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73C64A-74A2-4037-BFF2-28B446AEBF6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549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16512033-3A8D-4351-95E9-E3CA6EB9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DESIGN ENGINEERING IS CARRIED OUT USING STAAD OR ETABS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LOADING IS BASED ON INDIAN OR INTERNATIONAL CODES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LOAD CASES ARE BASED ON INTERNATIONAL NORMS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7152F3-246F-4EF6-B868-320B691028F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096" y="6529101"/>
            <a:ext cx="1149654" cy="346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4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0C37-E995-43E9-BFB0-BB427B95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10" y="290739"/>
            <a:ext cx="3822192" cy="1344975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DETAILING</a:t>
            </a:r>
            <a:endParaRPr lang="en-IN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195A-2E5B-425C-A03A-371E8BEA6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DETAILING IS DONE USING TEKLA MODELLING 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COMPLEX STRUCTURES CAN BE DETAILED TO ENSURE NO BOLT CLASHES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TEKLA ALLOWS EASY RESOLUTION TO SITE RELATED ISSUES AND PLAYS A MAJOR PART IN PLANNING ERECTION METHODOLOGY FOR COMPLEX STRUCTURES</a:t>
            </a:r>
            <a:endParaRPr lang="en-IN" sz="20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7C06EA-823E-4AC3-A20B-A62ABE732E89}"/>
              </a:ext>
            </a:extLst>
          </p:cNvPr>
          <p:cNvGrpSpPr/>
          <p:nvPr/>
        </p:nvGrpSpPr>
        <p:grpSpPr>
          <a:xfrm>
            <a:off x="5324462" y="3019138"/>
            <a:ext cx="6596652" cy="3701460"/>
            <a:chOff x="0" y="0"/>
            <a:chExt cx="8863330" cy="49733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DCB39D-3818-434F-8465-635AF67EF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63330" cy="4973320"/>
            </a:xfrm>
            <a:prstGeom prst="rect">
              <a:avLst/>
            </a:prstGeom>
          </p:spPr>
        </p:pic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2B234406-6212-4384-A28E-A85A176F4B38}"/>
                </a:ext>
              </a:extLst>
            </p:cNvPr>
            <p:cNvSpPr txBox="1"/>
            <p:nvPr/>
          </p:nvSpPr>
          <p:spPr>
            <a:xfrm>
              <a:off x="4791075" y="4572000"/>
              <a:ext cx="1485900" cy="2286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IN" sz="5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STEEL ROOF – TEKLA MODEL</a:t>
              </a:r>
              <a:endParaRPr lang="en-IN" sz="5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90E4E45-0B64-462C-AFB6-DBC4141CB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28" y="303591"/>
            <a:ext cx="3261325" cy="171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B5B37-EE20-4366-8EE0-999675AB8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89" y="303591"/>
            <a:ext cx="1939718" cy="2050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F0641-EA05-4C71-92FD-7EE00DBC51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26" y="2322830"/>
            <a:ext cx="3232828" cy="1947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37C87-82CC-43A1-88E2-52D77A8B27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096" y="6318913"/>
            <a:ext cx="1149654" cy="556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664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426141" y="-34566"/>
            <a:ext cx="10462253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INTEGRATED SAP SYSTEMS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C8E0A-0D5A-402D-8FE7-063C7D81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74689-1A8D-44D7-8DF4-494BD659CC4F}" type="slidenum">
              <a:rPr lang="en-IN" smtClean="0"/>
              <a:t>22</a:t>
            </a:fld>
            <a:endParaRPr lang="en-IN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671AAD-61AA-4068-AE1F-8C63C6A3F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162282"/>
              </p:ext>
            </p:extLst>
          </p:nvPr>
        </p:nvGraphicFramePr>
        <p:xfrm>
          <a:off x="426141" y="2053883"/>
          <a:ext cx="11339719" cy="3604771"/>
        </p:xfrm>
        <a:graphic>
          <a:graphicData uri="http://schemas.openxmlformats.org/drawingml/2006/table">
            <a:tbl>
              <a:tblPr/>
              <a:tblGrid>
                <a:gridCol w="1052311">
                  <a:extLst>
                    <a:ext uri="{9D8B030D-6E8A-4147-A177-3AD203B41FA5}">
                      <a16:colId xmlns:a16="http://schemas.microsoft.com/office/drawing/2014/main" val="3006945651"/>
                    </a:ext>
                  </a:extLst>
                </a:gridCol>
                <a:gridCol w="1470164">
                  <a:extLst>
                    <a:ext uri="{9D8B030D-6E8A-4147-A177-3AD203B41FA5}">
                      <a16:colId xmlns:a16="http://schemas.microsoft.com/office/drawing/2014/main" val="2704517639"/>
                    </a:ext>
                  </a:extLst>
                </a:gridCol>
                <a:gridCol w="1760894">
                  <a:extLst>
                    <a:ext uri="{9D8B030D-6E8A-4147-A177-3AD203B41FA5}">
                      <a16:colId xmlns:a16="http://schemas.microsoft.com/office/drawing/2014/main" val="577755843"/>
                    </a:ext>
                  </a:extLst>
                </a:gridCol>
                <a:gridCol w="7056350">
                  <a:extLst>
                    <a:ext uri="{9D8B030D-6E8A-4147-A177-3AD203B41FA5}">
                      <a16:colId xmlns:a16="http://schemas.microsoft.com/office/drawing/2014/main" val="2252170122"/>
                    </a:ext>
                  </a:extLst>
                </a:gridCol>
              </a:tblGrid>
              <a:tr h="498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 </a:t>
                      </a:r>
                      <a:r>
                        <a:rPr lang="en-US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(SAP Transaction)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502742"/>
                  </a:ext>
                </a:extLst>
              </a:tr>
              <a:tr h="653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Team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all Items and BOM as per drawings,</a:t>
                      </a:r>
                    </a:p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(Production\Production Order:  Status = Planned)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394833"/>
                  </a:ext>
                </a:extLst>
              </a:tr>
              <a:tr h="708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Team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Release of Components (Part mark) wise Production Order in SAP after physical clearance of Parts marks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(Production\Production Order: Status = Released)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129321"/>
                  </a:ext>
                </a:extLst>
              </a:tr>
              <a:tr h="708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Managers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Receipt of Part Marks as RFD from Production Orders.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(Production\Receipt From Production)</a:t>
                      </a: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313031"/>
                  </a:ext>
                </a:extLst>
              </a:tr>
              <a:tr h="1031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Logistics Team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Preparing Packing List only from RFD received by the  Project Managers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(Sales\Delivery)</a:t>
                      </a: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130080"/>
                  </a:ext>
                </a:extLst>
              </a:tr>
            </a:tbl>
          </a:graphicData>
        </a:graphic>
      </p:graphicFrame>
      <p:sp>
        <p:nvSpPr>
          <p:cNvPr id="8" name="Flowchart: Predefined Process 7">
            <a:extLst>
              <a:ext uri="{FF2B5EF4-FFF2-40B4-BE49-F238E27FC236}">
                <a16:creationId xmlns:a16="http://schemas.microsoft.com/office/drawing/2014/main" id="{E4A824B3-C840-414B-844E-51C61F68E562}"/>
              </a:ext>
            </a:extLst>
          </p:cNvPr>
          <p:cNvSpPr/>
          <p:nvPr/>
        </p:nvSpPr>
        <p:spPr>
          <a:xfrm>
            <a:off x="426141" y="1062121"/>
            <a:ext cx="2466535" cy="520495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PPC: Planned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12AE593C-EBB2-46C8-A685-25BEDCFB1DC9}"/>
              </a:ext>
            </a:extLst>
          </p:cNvPr>
          <p:cNvSpPr/>
          <p:nvPr/>
        </p:nvSpPr>
        <p:spPr>
          <a:xfrm>
            <a:off x="3524248" y="1062121"/>
            <a:ext cx="2147087" cy="52049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: Release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D8E4710C-0FD3-4A18-B24B-BD67A66B8296}"/>
              </a:ext>
            </a:extLst>
          </p:cNvPr>
          <p:cNvSpPr/>
          <p:nvPr/>
        </p:nvSpPr>
        <p:spPr>
          <a:xfrm>
            <a:off x="6274771" y="1083835"/>
            <a:ext cx="2147087" cy="52049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PMG : RFD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94448A53-8A3C-4672-81D5-9ABB1994F44B}"/>
              </a:ext>
            </a:extLst>
          </p:cNvPr>
          <p:cNvSpPr/>
          <p:nvPr/>
        </p:nvSpPr>
        <p:spPr>
          <a:xfrm>
            <a:off x="9045525" y="1062121"/>
            <a:ext cx="2658797" cy="62600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: Packing List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B52D8B3-D225-41E8-8E50-167E9650366D}"/>
              </a:ext>
            </a:extLst>
          </p:cNvPr>
          <p:cNvSpPr/>
          <p:nvPr/>
        </p:nvSpPr>
        <p:spPr>
          <a:xfrm>
            <a:off x="2892676" y="1252025"/>
            <a:ext cx="547467" cy="171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4683464-D7F6-4EA8-8BC6-D67412B93D88}"/>
              </a:ext>
            </a:extLst>
          </p:cNvPr>
          <p:cNvSpPr/>
          <p:nvPr/>
        </p:nvSpPr>
        <p:spPr>
          <a:xfrm>
            <a:off x="5678356" y="1258408"/>
            <a:ext cx="547467" cy="171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12C32B3-DB2D-4127-8FBB-5B217BA7E88D}"/>
              </a:ext>
            </a:extLst>
          </p:cNvPr>
          <p:cNvSpPr/>
          <p:nvPr/>
        </p:nvSpPr>
        <p:spPr>
          <a:xfrm>
            <a:off x="8436202" y="1289448"/>
            <a:ext cx="547467" cy="171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38705-69FE-4E61-A612-CF91532E7B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8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28C2EC-DF55-478B-978D-911DFA34BF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3903DB-EFA6-49B0-ADDD-49E4D67C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5" t="12913" b="7423"/>
          <a:stretch/>
        </p:blipFill>
        <p:spPr>
          <a:xfrm>
            <a:off x="715567" y="363784"/>
            <a:ext cx="3134242" cy="1309027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4E9C8DE-1BEE-427F-AE31-306665AEF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7" y="2036595"/>
            <a:ext cx="3697004" cy="1756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6ACF7-FCDC-4D28-9789-71C334BC4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23" b="16751"/>
          <a:stretch/>
        </p:blipFill>
        <p:spPr>
          <a:xfrm>
            <a:off x="5360092" y="167347"/>
            <a:ext cx="4669853" cy="2559321"/>
          </a:xfrm>
          <a:prstGeom prst="rect">
            <a:avLst/>
          </a:prstGeom>
        </p:spPr>
      </p:pic>
      <p:pic>
        <p:nvPicPr>
          <p:cNvPr id="9" name="Picture 8" descr="Text, letter, whiteboard&#10;&#10;Description automatically generated">
            <a:extLst>
              <a:ext uri="{FF2B5EF4-FFF2-40B4-BE49-F238E27FC236}">
                <a16:creationId xmlns:a16="http://schemas.microsoft.com/office/drawing/2014/main" id="{4ED3041B-F058-4E1B-8E05-89B56AC71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958" y="132648"/>
            <a:ext cx="1307859" cy="2753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5CAF5-06C9-4464-911F-9707D4DC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79" y="3674091"/>
            <a:ext cx="5193748" cy="637124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FINISHED GOOD AND LOGISTICS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E77F9469-E384-47DE-8C95-417166318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BAR CODING MENTIONING PART MARK, RELEVANT DRAWING NUMBER ON EACH PART</a:t>
            </a:r>
          </a:p>
          <a:p>
            <a:r>
              <a:rPr lang="en-US" sz="1800" dirty="0">
                <a:solidFill>
                  <a:schemeClr val="bg1"/>
                </a:solidFill>
              </a:rPr>
              <a:t>TRUCKS LOADED AND FASTENED TO ENSURE NO DAMAGES DURING TRANSIT</a:t>
            </a:r>
          </a:p>
          <a:p>
            <a:r>
              <a:rPr lang="en-US" sz="1800" dirty="0">
                <a:solidFill>
                  <a:schemeClr val="bg1"/>
                </a:solidFill>
              </a:rPr>
              <a:t>GPS TRACKING SYSTEM ON TRAILERS TO MONITOR MOVEMENT TILL DESTINATION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2CA9F-81D1-4010-AFC8-BA8FBA89219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483" y="6262087"/>
            <a:ext cx="1231900" cy="53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building, outdoor, old, stone&#10;&#10;Description automatically generated">
            <a:extLst>
              <a:ext uri="{FF2B5EF4-FFF2-40B4-BE49-F238E27FC236}">
                <a16:creationId xmlns:a16="http://schemas.microsoft.com/office/drawing/2014/main" id="{0F4AAD66-83E1-4086-9356-A42D7FEFF3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36770" r="11856" b="28092"/>
          <a:stretch/>
        </p:blipFill>
        <p:spPr>
          <a:xfrm>
            <a:off x="715567" y="4185055"/>
            <a:ext cx="4571603" cy="24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4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D32B77-C7BC-4A6E-9473-B150F7AD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FACTORIES AND AUTOMATION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E41682-75CD-4CD0-9229-C4EED1CB8A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1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676522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72748147"/>
              </p:ext>
            </p:extLst>
          </p:nvPr>
        </p:nvGraphicFramePr>
        <p:xfrm>
          <a:off x="187864" y="779392"/>
          <a:ext cx="11605587" cy="523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itle 5">
            <a:extLst>
              <a:ext uri="{FF2B5EF4-FFF2-40B4-BE49-F238E27FC236}">
                <a16:creationId xmlns:a16="http://schemas.microsoft.com/office/drawing/2014/main" id="{34E7163E-F707-4D8D-9096-C23D048EE213}"/>
              </a:ext>
            </a:extLst>
          </p:cNvPr>
          <p:cNvSpPr txBox="1"/>
          <p:nvPr/>
        </p:nvSpPr>
        <p:spPr bwMode="gray">
          <a:xfrm>
            <a:off x="0" y="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Factory Fabrication Facilities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1D42B7-71D6-58B5-73BA-D79A3030B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075946"/>
              </p:ext>
            </p:extLst>
          </p:nvPr>
        </p:nvGraphicFramePr>
        <p:xfrm>
          <a:off x="689112" y="132522"/>
          <a:ext cx="10211911" cy="6536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B222B0-EDB2-6288-4028-47D63AEB543E}"/>
              </a:ext>
            </a:extLst>
          </p:cNvPr>
          <p:cNvSpPr txBox="1"/>
          <p:nvPr/>
        </p:nvSpPr>
        <p:spPr>
          <a:xfrm>
            <a:off x="1233005" y="2435583"/>
            <a:ext cx="2959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  <a:cs typeface="Dubai Medium" panose="020B0604020202020204" pitchFamily="34" charset="-78"/>
              </a:rPr>
              <a:t>MANUFACTURING UNIT 1</a:t>
            </a:r>
            <a:endParaRPr lang="en-IN" sz="1600" b="1" dirty="0">
              <a:latin typeface="Cambria Math" panose="02040503050406030204" pitchFamily="18" charset="0"/>
              <a:ea typeface="Cambria Math" panose="02040503050406030204" pitchFamily="18" charset="0"/>
              <a:cs typeface="Dubai Medium" panose="020B060402020202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BCD1B-4229-041A-1A47-3B68949B348F}"/>
              </a:ext>
            </a:extLst>
          </p:cNvPr>
          <p:cNvSpPr txBox="1"/>
          <p:nvPr/>
        </p:nvSpPr>
        <p:spPr>
          <a:xfrm>
            <a:off x="4569790" y="2435583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MANUFACTURING UNIT 2</a:t>
            </a:r>
            <a:endParaRPr lang="en-I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F4B9F-22CA-1E00-4E98-8CCF57E894B2}"/>
              </a:ext>
            </a:extLst>
          </p:cNvPr>
          <p:cNvSpPr txBox="1"/>
          <p:nvPr/>
        </p:nvSpPr>
        <p:spPr>
          <a:xfrm>
            <a:off x="8067257" y="2490231"/>
            <a:ext cx="2759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MANUFACTURING UNIT 3</a:t>
            </a:r>
            <a:endParaRPr lang="en-I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A9FD0-D464-4883-8DB5-C0DC845FE633}"/>
              </a:ext>
            </a:extLst>
          </p:cNvPr>
          <p:cNvSpPr txBox="1"/>
          <p:nvPr/>
        </p:nvSpPr>
        <p:spPr>
          <a:xfrm>
            <a:off x="1233005" y="2774137"/>
            <a:ext cx="2597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Capacity</a:t>
            </a:r>
            <a:r>
              <a:rPr lang="en-I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- 1500 MT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48EB0-210E-E3E0-7D97-E2D34FBE0117}"/>
              </a:ext>
            </a:extLst>
          </p:cNvPr>
          <p:cNvSpPr txBox="1"/>
          <p:nvPr/>
        </p:nvSpPr>
        <p:spPr>
          <a:xfrm>
            <a:off x="4588564" y="2791845"/>
            <a:ext cx="274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Capacity</a:t>
            </a:r>
            <a:r>
              <a:rPr lang="en-I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– 1000 MT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F590AF-D3B4-89AA-2331-804F0B015983}"/>
              </a:ext>
            </a:extLst>
          </p:cNvPr>
          <p:cNvSpPr txBox="1"/>
          <p:nvPr/>
        </p:nvSpPr>
        <p:spPr>
          <a:xfrm>
            <a:off x="8116957" y="2774137"/>
            <a:ext cx="2902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Capacity</a:t>
            </a:r>
            <a:r>
              <a:rPr lang="en-I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– 2000 MT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01009C1-7FA2-A836-D9B0-29CE2FA0E9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35" y="3379263"/>
            <a:ext cx="2974555" cy="241730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2E3BBE9-38A1-9129-6980-EACB1CB2E367}"/>
              </a:ext>
            </a:extLst>
          </p:cNvPr>
          <p:cNvGrpSpPr/>
          <p:nvPr/>
        </p:nvGrpSpPr>
        <p:grpSpPr>
          <a:xfrm>
            <a:off x="2366489" y="5796571"/>
            <a:ext cx="2847049" cy="865659"/>
            <a:chOff x="2118971" y="5664127"/>
            <a:chExt cx="2769183" cy="871203"/>
          </a:xfrm>
        </p:grpSpPr>
        <p:sp>
          <p:nvSpPr>
            <p:cNvPr id="35" name="Speech Bubble: Rectangle 34">
              <a:extLst>
                <a:ext uri="{FF2B5EF4-FFF2-40B4-BE49-F238E27FC236}">
                  <a16:creationId xmlns:a16="http://schemas.microsoft.com/office/drawing/2014/main" id="{FD4E3BAD-2C99-357B-64CA-10EF8F34E5DB}"/>
                </a:ext>
              </a:extLst>
            </p:cNvPr>
            <p:cNvSpPr/>
            <p:nvPr/>
          </p:nvSpPr>
          <p:spPr>
            <a:xfrm>
              <a:off x="2118971" y="5664127"/>
              <a:ext cx="2769183" cy="871203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6" name="Speech Bubble: Rectangle 4">
              <a:extLst>
                <a:ext uri="{FF2B5EF4-FFF2-40B4-BE49-F238E27FC236}">
                  <a16:creationId xmlns:a16="http://schemas.microsoft.com/office/drawing/2014/main" id="{6D1CCBA8-66B8-A02A-FA51-47653D6D70E8}"/>
                </a:ext>
              </a:extLst>
            </p:cNvPr>
            <p:cNvSpPr txBox="1"/>
            <p:nvPr/>
          </p:nvSpPr>
          <p:spPr>
            <a:xfrm>
              <a:off x="2118971" y="5664127"/>
              <a:ext cx="2769183" cy="8712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4000" kern="12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D6BD6C-D6EB-3F51-312C-A74CE47193C8}"/>
              </a:ext>
            </a:extLst>
          </p:cNvPr>
          <p:cNvGrpSpPr/>
          <p:nvPr/>
        </p:nvGrpSpPr>
        <p:grpSpPr>
          <a:xfrm>
            <a:off x="5622792" y="5813574"/>
            <a:ext cx="2823817" cy="848656"/>
            <a:chOff x="5589519" y="5665430"/>
            <a:chExt cx="2769183" cy="871203"/>
          </a:xfrm>
        </p:grpSpPr>
        <p:sp>
          <p:nvSpPr>
            <p:cNvPr id="41" name="Speech Bubble: Rectangle 40">
              <a:extLst>
                <a:ext uri="{FF2B5EF4-FFF2-40B4-BE49-F238E27FC236}">
                  <a16:creationId xmlns:a16="http://schemas.microsoft.com/office/drawing/2014/main" id="{634E933B-4EB0-E525-DA7C-77A397EDF73B}"/>
                </a:ext>
              </a:extLst>
            </p:cNvPr>
            <p:cNvSpPr/>
            <p:nvPr/>
          </p:nvSpPr>
          <p:spPr>
            <a:xfrm>
              <a:off x="5589519" y="5665430"/>
              <a:ext cx="2769183" cy="871203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2" name="Speech Bubble: Rectangle 4">
              <a:extLst>
                <a:ext uri="{FF2B5EF4-FFF2-40B4-BE49-F238E27FC236}">
                  <a16:creationId xmlns:a16="http://schemas.microsoft.com/office/drawing/2014/main" id="{7A3372FE-D935-6794-752F-D09964FD5C3C}"/>
                </a:ext>
              </a:extLst>
            </p:cNvPr>
            <p:cNvSpPr txBox="1"/>
            <p:nvPr/>
          </p:nvSpPr>
          <p:spPr>
            <a:xfrm>
              <a:off x="5589519" y="5665430"/>
              <a:ext cx="2769183" cy="8712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4000" kern="12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E3D4F87-A49C-CA5C-A732-970A9700FDE9}"/>
              </a:ext>
            </a:extLst>
          </p:cNvPr>
          <p:cNvSpPr txBox="1"/>
          <p:nvPr/>
        </p:nvSpPr>
        <p:spPr>
          <a:xfrm>
            <a:off x="5722763" y="6147109"/>
            <a:ext cx="2705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Capacity</a:t>
            </a:r>
            <a:r>
              <a:rPr lang="en-IN" dirty="0">
                <a:latin typeface="Cambria Math" panose="02040503050406030204" pitchFamily="18" charset="0"/>
                <a:ea typeface="Cambria Math" panose="02040503050406030204" pitchFamily="18" charset="0"/>
              </a:rPr>
              <a:t> –</a:t>
            </a:r>
            <a:r>
              <a:rPr lang="en-I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1500 MT</a:t>
            </a:r>
            <a:endParaRPr lang="en-IN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473291-897A-6265-F59C-2A680FFBA982}"/>
              </a:ext>
            </a:extLst>
          </p:cNvPr>
          <p:cNvSpPr txBox="1"/>
          <p:nvPr/>
        </p:nvSpPr>
        <p:spPr>
          <a:xfrm>
            <a:off x="5722112" y="5845143"/>
            <a:ext cx="2487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MANUFACTURING UNIT 5</a:t>
            </a:r>
            <a:endParaRPr lang="en-I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496C7D-A97D-BF2D-3006-3E23571B496E}"/>
              </a:ext>
            </a:extLst>
          </p:cNvPr>
          <p:cNvSpPr txBox="1"/>
          <p:nvPr/>
        </p:nvSpPr>
        <p:spPr>
          <a:xfrm>
            <a:off x="2532973" y="5877551"/>
            <a:ext cx="3383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MANUFACTURING UNIT 4</a:t>
            </a:r>
            <a:endParaRPr lang="en-IN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F019A2-4738-0B06-F9A6-C0ECC0042309}"/>
              </a:ext>
            </a:extLst>
          </p:cNvPr>
          <p:cNvSpPr txBox="1"/>
          <p:nvPr/>
        </p:nvSpPr>
        <p:spPr>
          <a:xfrm>
            <a:off x="2865778" y="6147109"/>
            <a:ext cx="262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Capacity</a:t>
            </a:r>
            <a:r>
              <a:rPr lang="en-IN" dirty="0">
                <a:latin typeface="Cambria Math" panose="02040503050406030204" pitchFamily="18" charset="0"/>
                <a:ea typeface="Cambria Math" panose="02040503050406030204" pitchFamily="18" charset="0"/>
              </a:rPr>
              <a:t> –</a:t>
            </a:r>
            <a:r>
              <a:rPr lang="en-IN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500 MT</a:t>
            </a:r>
            <a:endParaRPr lang="en-IN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26826A2-09FA-8142-1B93-07C180DEB75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187" y="6294912"/>
            <a:ext cx="1158455" cy="526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6369C6-79BA-48C3-A97F-7F11A60D7DFD}"/>
              </a:ext>
            </a:extLst>
          </p:cNvPr>
          <p:cNvSpPr/>
          <p:nvPr/>
        </p:nvSpPr>
        <p:spPr>
          <a:xfrm>
            <a:off x="4746171" y="-1270"/>
            <a:ext cx="130629" cy="685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9AD72-77E4-35AB-51CE-2F7D49F8A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0"/>
            <a:ext cx="6095999" cy="6894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8462" b="8462"/>
          <a:stretch>
            <a:fillRect/>
          </a:stretch>
        </p:blipFill>
        <p:spPr>
          <a:xfrm>
            <a:off x="6248399" y="-637350"/>
            <a:ext cx="5829300" cy="752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E18D5-A91C-47D0-BB76-E43ED7C8AB6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352101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CC908A-504E-45ED-BAA9-B2BD7F4B709A}"/>
              </a:ext>
            </a:extLst>
          </p:cNvPr>
          <p:cNvCxnSpPr/>
          <p:nvPr/>
        </p:nvCxnSpPr>
        <p:spPr>
          <a:xfrm>
            <a:off x="0" y="60459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D3D36D-4A48-4DD4-84C3-B869E6495752}"/>
              </a:ext>
            </a:extLst>
          </p:cNvPr>
          <p:cNvCxnSpPr/>
          <p:nvPr/>
        </p:nvCxnSpPr>
        <p:spPr>
          <a:xfrm>
            <a:off x="0" y="622501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455CC0C-3904-4F4D-B783-BD8014BA52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504" y="6292807"/>
            <a:ext cx="1231900" cy="5340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DA1204-C869-1800-6FA9-6B103D81F854}"/>
              </a:ext>
            </a:extLst>
          </p:cNvPr>
          <p:cNvSpPr/>
          <p:nvPr/>
        </p:nvSpPr>
        <p:spPr>
          <a:xfrm>
            <a:off x="198650" y="19819"/>
            <a:ext cx="6417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BARODA factory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01B92F-5A41-4DBA-57A9-54BE8C03D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0" y="733952"/>
            <a:ext cx="5782272" cy="53216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B77A4E-4EC3-5A36-1592-46C92863D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78" y="733952"/>
            <a:ext cx="5782272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374332" y="-52206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SISCOL PROMOTERS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7917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0"/>
          <p:cNvSpPr txBox="1"/>
          <p:nvPr/>
        </p:nvSpPr>
        <p:spPr>
          <a:xfrm>
            <a:off x="1762129" y="3356416"/>
            <a:ext cx="3699015" cy="2546851"/>
          </a:xfrm>
          <a:prstGeom prst="rect">
            <a:avLst/>
          </a:prstGeom>
          <a:noFill/>
        </p:spPr>
        <p:txBody>
          <a:bodyPr wrap="square" lIns="18288" tIns="0" rIns="36000" bIns="0" rtlCol="0">
            <a:spAutoFit/>
          </a:bodyPr>
          <a:lstStyle/>
          <a:p>
            <a:pPr algn="ctr" defTabSz="1442085"/>
            <a:r>
              <a:rPr lang="en-GB" sz="1600" b="1" dirty="0">
                <a:solidFill>
                  <a:srgbClr val="0092D0"/>
                </a:solidFill>
                <a:latin typeface="Cambria" panose="02040503050406030204" pitchFamily="18" charset="0"/>
              </a:rPr>
              <a:t>RAVI UPPAL</a:t>
            </a:r>
          </a:p>
          <a:p>
            <a:pPr algn="ctr" defTabSz="1442085"/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CHAIRMAN &amp; MD</a:t>
            </a:r>
          </a:p>
          <a:p>
            <a:pPr defTabSz="1442085">
              <a:spcBef>
                <a:spcPts val="300"/>
              </a:spcBef>
            </a:pPr>
            <a:r>
              <a:rPr lang="en-GB" sz="1400" dirty="0">
                <a:solidFill>
                  <a:srgbClr val="000000"/>
                </a:solidFill>
                <a:latin typeface="Cambria" panose="02040503050406030204" pitchFamily="18" charset="0"/>
              </a:rPr>
              <a:t>40 years of experience in the Electromechanical &amp; Infrastructure industry. Distinguished record of setting up new businesses &amp; turn around of existing businesses. Worked with ABB, Siemens, L&amp;T, Volvo, JSPL </a:t>
            </a:r>
          </a:p>
          <a:p>
            <a:pPr defTabSz="1442085">
              <a:spcBef>
                <a:spcPts val="300"/>
              </a:spcBef>
            </a:pPr>
            <a:endParaRPr lang="en-GB" sz="14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defTabSz="1442085">
              <a:spcBef>
                <a:spcPts val="300"/>
              </a:spcBef>
            </a:pPr>
            <a:r>
              <a:rPr lang="en-GB" sz="1400" dirty="0">
                <a:solidFill>
                  <a:srgbClr val="000000"/>
                </a:solidFill>
                <a:latin typeface="Cambria" panose="02040503050406030204" pitchFamily="18" charset="0"/>
              </a:rPr>
              <a:t>Ex- Managing Director, JSPL; Ex- Director, Larsen &amp; Toubro; Ex- Whole Time Director, ABB; Ex- Country Head- Volvo</a:t>
            </a:r>
          </a:p>
        </p:txBody>
      </p:sp>
      <p:sp>
        <p:nvSpPr>
          <p:cNvPr id="10" name="TextBox 43"/>
          <p:cNvSpPr txBox="1"/>
          <p:nvPr/>
        </p:nvSpPr>
        <p:spPr>
          <a:xfrm>
            <a:off x="6164670" y="3353812"/>
            <a:ext cx="3455880" cy="1677382"/>
          </a:xfrm>
          <a:prstGeom prst="rect">
            <a:avLst/>
          </a:prstGeom>
          <a:noFill/>
        </p:spPr>
        <p:txBody>
          <a:bodyPr wrap="square" lIns="18288" tIns="0" rIns="36000" bIns="0" rtlCol="0">
            <a:spAutoFit/>
          </a:bodyPr>
          <a:lstStyle/>
          <a:p>
            <a:pPr algn="ctr" defTabSz="1442085"/>
            <a:r>
              <a:rPr lang="en-GB" sz="1600" b="1" dirty="0">
                <a:solidFill>
                  <a:srgbClr val="0092D0"/>
                </a:solidFill>
                <a:latin typeface="Cambria" panose="02040503050406030204" pitchFamily="18" charset="0"/>
              </a:rPr>
              <a:t>K . RAJAGOPAL</a:t>
            </a:r>
          </a:p>
          <a:p>
            <a:pPr algn="ctr" defTabSz="1442085"/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DIRECTOR – FINANCE</a:t>
            </a:r>
          </a:p>
          <a:p>
            <a:pPr algn="ctr" defTabSz="1442085"/>
            <a:endParaRPr lang="en-GB" sz="16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 defTabSz="1442085">
              <a:spcBef>
                <a:spcPts val="300"/>
              </a:spcBef>
            </a:pPr>
            <a:r>
              <a:rPr lang="en-GB" sz="1400" dirty="0">
                <a:solidFill>
                  <a:srgbClr val="000000"/>
                </a:solidFill>
                <a:latin typeface="Cambria" panose="02040503050406030204" pitchFamily="18" charset="0"/>
              </a:rPr>
              <a:t>Over 35 years experience  of distinguished service in manufacturing industry. Worked with ABB Switzerland, ABB India, JSPL</a:t>
            </a:r>
          </a:p>
          <a:p>
            <a:pPr algn="ctr" defTabSz="1442085">
              <a:spcBef>
                <a:spcPts val="300"/>
              </a:spcBef>
            </a:pPr>
            <a:r>
              <a:rPr lang="en-GB" sz="1400" dirty="0">
                <a:solidFill>
                  <a:srgbClr val="000000"/>
                </a:solidFill>
                <a:latin typeface="Cambria" panose="02040503050406030204" pitchFamily="18" charset="0"/>
              </a:rPr>
              <a:t>Ex- CFO, JSPL; Ex-CFO, ABB Switzerland</a:t>
            </a:r>
          </a:p>
        </p:txBody>
      </p:sp>
      <p:pic>
        <p:nvPicPr>
          <p:cNvPr id="15" name="09403B1A-D1C5-4BF3-8A29-62230ABEE6BD" descr="09403B1A-D1C5-4BF3-8A29-62230ABEE6B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77" y="1094660"/>
            <a:ext cx="1853067" cy="2048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ravi-upp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104" y="1094660"/>
            <a:ext cx="1853067" cy="2048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2CD918-50EA-4A1F-8762-FCA15089FD7A}"/>
              </a:ext>
            </a:extLst>
          </p:cNvPr>
          <p:cNvCxnSpPr/>
          <p:nvPr/>
        </p:nvCxnSpPr>
        <p:spPr>
          <a:xfrm>
            <a:off x="0" y="625702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6A683AB-1242-4AC5-AFEA-A59345ECD8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6317376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1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DC7758-1F3E-4F48-82FD-FA40D41A5E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281761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9AB631-12D1-AB86-4CB1-745475E4CB96}"/>
              </a:ext>
            </a:extLst>
          </p:cNvPr>
          <p:cNvCxnSpPr/>
          <p:nvPr/>
        </p:nvCxnSpPr>
        <p:spPr>
          <a:xfrm>
            <a:off x="0" y="55528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B9A55E-DF1E-5A07-D9AD-DB25F9EC1EB6}"/>
              </a:ext>
            </a:extLst>
          </p:cNvPr>
          <p:cNvCxnSpPr/>
          <p:nvPr/>
        </p:nvCxnSpPr>
        <p:spPr>
          <a:xfrm>
            <a:off x="-16199" y="6335485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A6F275-A929-F5ED-1A40-04F2D9719925}"/>
              </a:ext>
            </a:extLst>
          </p:cNvPr>
          <p:cNvSpPr txBox="1"/>
          <p:nvPr/>
        </p:nvSpPr>
        <p:spPr>
          <a:xfrm>
            <a:off x="3758632" y="6430767"/>
            <a:ext cx="448963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Overall team strength of Bhilai Operations &gt; 1400  </a:t>
            </a:r>
            <a:endParaRPr lang="en-IN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29B4D0-481B-E95C-B821-321516222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7" y="746449"/>
            <a:ext cx="9712260" cy="5436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5AA80-B986-9F2B-DAB4-FBAB9F0340DF}"/>
              </a:ext>
            </a:extLst>
          </p:cNvPr>
          <p:cNvSpPr/>
          <p:nvPr/>
        </p:nvSpPr>
        <p:spPr>
          <a:xfrm>
            <a:off x="198650" y="19819"/>
            <a:ext cx="6417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SISCOL Leadership Team</a:t>
            </a:r>
          </a:p>
        </p:txBody>
      </p:sp>
    </p:spTree>
    <p:extLst>
      <p:ext uri="{BB962C8B-B14F-4D97-AF65-F5344CB8AC3E}">
        <p14:creationId xmlns:p14="http://schemas.microsoft.com/office/powerpoint/2010/main" val="721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EE38F-2A30-4684-A91C-30B10767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CNC PLASMA AND STRIP CUTTING MACHINES</a:t>
            </a:r>
          </a:p>
        </p:txBody>
      </p:sp>
      <p:pic>
        <p:nvPicPr>
          <p:cNvPr id="11" name="Picture 10" descr="A picture containing building, train, track, station&#10;&#10;Description automatically generated">
            <a:extLst>
              <a:ext uri="{FF2B5EF4-FFF2-40B4-BE49-F238E27FC236}">
                <a16:creationId xmlns:a16="http://schemas.microsoft.com/office/drawing/2014/main" id="{FB53EB4A-1326-4134-9566-C65975AFA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r="7369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9" name="Picture 8" descr="A picture containing building, table, person, person&#10;&#10;Description automatically generated">
            <a:extLst>
              <a:ext uri="{FF2B5EF4-FFF2-40B4-BE49-F238E27FC236}">
                <a16:creationId xmlns:a16="http://schemas.microsoft.com/office/drawing/2014/main" id="{EFE3CDD4-80B7-4BA3-9E62-0A10E09B0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" r="2" b="795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building, table, train, sitting&#10;&#10;Description automatically generated">
            <a:extLst>
              <a:ext uri="{FF2B5EF4-FFF2-40B4-BE49-F238E27FC236}">
                <a16:creationId xmlns:a16="http://schemas.microsoft.com/office/drawing/2014/main" id="{72758431-93AD-4F19-AE0F-1CFE1D1DC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22568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8327E-4A8B-40C9-B099-3CD78385D8F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281761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2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103F66-1D26-4BE3-A352-61D6BDD6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357" y="3812954"/>
            <a:ext cx="7483643" cy="1516014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CNC 3-AXIS DRILLING MACHINES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bench outside of a building&#10;&#10;Description automatically generated">
            <a:extLst>
              <a:ext uri="{FF2B5EF4-FFF2-40B4-BE49-F238E27FC236}">
                <a16:creationId xmlns:a16="http://schemas.microsoft.com/office/drawing/2014/main" id="{ABF0D9C4-A8E7-4DCA-9D08-13466A091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r="21707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49B0F6D9-1015-4B68-8968-C53DBFF661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2" r="2" b="2221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9A380-3954-41A7-A9F4-92D49FC897D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281761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4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71B88-3A30-4462-B78A-73FE25E4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CNC HIGH SPEED DRILLING MACHINES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76494478-F738-4370-ADDC-051DD6102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27104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6" name="Picture 5" descr="A large machine in a room&#10;&#10;Description automatically generated">
            <a:extLst>
              <a:ext uri="{FF2B5EF4-FFF2-40B4-BE49-F238E27FC236}">
                <a16:creationId xmlns:a16="http://schemas.microsoft.com/office/drawing/2014/main" id="{C3701017-0127-4FA6-95BF-22F6EEC4E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" r="2" b="821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9BD60-9BBE-4D41-ACE2-E24132C9308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281761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8D86E-99A4-46C3-89C2-E53C2478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CNC Band Saw Machine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in a factory&#10;&#10;Description automatically generated">
            <a:extLst>
              <a:ext uri="{FF2B5EF4-FFF2-40B4-BE49-F238E27FC236}">
                <a16:creationId xmlns:a16="http://schemas.microsoft.com/office/drawing/2014/main" id="{8AAF1667-3ADE-46D9-8D59-877715E8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r="40895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8CCB7-11EF-4F9A-9F40-4532CD3BD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r="2" b="3520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B119-5F7D-4ECA-9A14-F6B39C423E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281761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1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r="26054" b="-1"/>
          <a:stretch/>
        </p:blipFill>
        <p:spPr>
          <a:xfrm>
            <a:off x="321731" y="291252"/>
            <a:ext cx="5728548" cy="6214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20804" b="-1"/>
          <a:stretch/>
        </p:blipFill>
        <p:spPr>
          <a:xfrm>
            <a:off x="6141721" y="293596"/>
            <a:ext cx="5728547" cy="62145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96BB18-8480-4000-BAA6-FF1A4C5A901E}"/>
              </a:ext>
            </a:extLst>
          </p:cNvPr>
          <p:cNvSpPr/>
          <p:nvPr/>
        </p:nvSpPr>
        <p:spPr>
          <a:xfrm>
            <a:off x="1404068" y="5622266"/>
            <a:ext cx="352692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IN" sz="2000" b="1" dirty="0">
                <a:latin typeface="Trebuchet MS" panose="020B0603020202020204" pitchFamily="34" charset="0"/>
              </a:rPr>
              <a:t>Automatic Shot Blasting M/c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EE380B-3EE3-4A63-87F4-BC8252A250E6}"/>
              </a:ext>
            </a:extLst>
          </p:cNvPr>
          <p:cNvSpPr/>
          <p:nvPr/>
        </p:nvSpPr>
        <p:spPr>
          <a:xfrm>
            <a:off x="7697783" y="5622266"/>
            <a:ext cx="2884123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IN" sz="2000" b="1" dirty="0">
                <a:latin typeface="Trebuchet MS" panose="020B0603020202020204" pitchFamily="34" charset="0"/>
              </a:rPr>
              <a:t>H-Beam/PTW Machine 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B4F60-E5CF-4D4F-9BEE-F7431055E64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281761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233246" y="2924609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Painting Booth System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15" name="Title 5"/>
          <p:cNvSpPr txBox="1"/>
          <p:nvPr/>
        </p:nvSpPr>
        <p:spPr bwMode="gray">
          <a:xfrm>
            <a:off x="4193354" y="2949471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Straightening Machine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16" name="Title 5"/>
          <p:cNvSpPr txBox="1"/>
          <p:nvPr/>
        </p:nvSpPr>
        <p:spPr bwMode="gray">
          <a:xfrm>
            <a:off x="8168488" y="2949470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Iron Worker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17" name="Picture 1" descr="IMG_20180618_113226"/>
          <p:cNvPicPr>
            <a:picLocks noChangeAspect="1"/>
          </p:cNvPicPr>
          <p:nvPr/>
        </p:nvPicPr>
        <p:blipFill>
          <a:blip r:embed="rId3"/>
          <a:srcRect l="14156" t="14049" r="10862" b="16012"/>
          <a:stretch>
            <a:fillRect/>
          </a:stretch>
        </p:blipFill>
        <p:spPr>
          <a:xfrm>
            <a:off x="240630" y="147954"/>
            <a:ext cx="3785937" cy="2776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70" y="147955"/>
            <a:ext cx="3782060" cy="28136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63" y="143765"/>
            <a:ext cx="3792345" cy="2805703"/>
          </a:xfrm>
          <a:prstGeom prst="rect">
            <a:avLst/>
          </a:prstGeom>
        </p:spPr>
      </p:pic>
      <p:sp>
        <p:nvSpPr>
          <p:cNvPr id="18" name="Title 5"/>
          <p:cNvSpPr txBox="1"/>
          <p:nvPr/>
        </p:nvSpPr>
        <p:spPr bwMode="gray">
          <a:xfrm>
            <a:off x="240630" y="6341759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Laser Pointed SAW M/c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4" y="3519385"/>
            <a:ext cx="3782060" cy="2822575"/>
          </a:xfrm>
          <a:prstGeom prst="rect">
            <a:avLst/>
          </a:prstGeom>
        </p:spPr>
      </p:pic>
      <p:sp>
        <p:nvSpPr>
          <p:cNvPr id="22" name="Title 5"/>
          <p:cNvSpPr txBox="1"/>
          <p:nvPr/>
        </p:nvSpPr>
        <p:spPr bwMode="gray">
          <a:xfrm>
            <a:off x="4212602" y="6290056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Milling Maching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23" name="Title 5"/>
          <p:cNvSpPr txBox="1"/>
          <p:nvPr/>
        </p:nvSpPr>
        <p:spPr bwMode="gray">
          <a:xfrm>
            <a:off x="8172710" y="6290056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Radial Drilling Machine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4466" y="3530222"/>
            <a:ext cx="3780790" cy="27597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5168" y="3530222"/>
            <a:ext cx="3744338" cy="2759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F9E8B6-EFC7-4C76-80B7-F099781412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965" y="6289932"/>
            <a:ext cx="752835" cy="525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 txBox="1"/>
          <p:nvPr/>
        </p:nvSpPr>
        <p:spPr bwMode="gray">
          <a:xfrm>
            <a:off x="4207423" y="6276871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60 MT Weigh Bridge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16" name="Title 5"/>
          <p:cNvSpPr txBox="1"/>
          <p:nvPr/>
        </p:nvSpPr>
        <p:spPr bwMode="gray">
          <a:xfrm>
            <a:off x="8182557" y="6276870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16 MT Semi Gantry Crane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6313"/>
          <a:stretch>
            <a:fillRect/>
          </a:stretch>
        </p:blipFill>
        <p:spPr>
          <a:xfrm>
            <a:off x="4207609" y="3565263"/>
            <a:ext cx="3793490" cy="2711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22960"/>
          <a:stretch>
            <a:fillRect/>
          </a:stretch>
        </p:blipFill>
        <p:spPr>
          <a:xfrm>
            <a:off x="8182709" y="3565263"/>
            <a:ext cx="3793490" cy="2711712"/>
          </a:xfrm>
          <a:prstGeom prst="rect">
            <a:avLst/>
          </a:prstGeom>
        </p:spPr>
      </p:pic>
      <p:sp>
        <p:nvSpPr>
          <p:cNvPr id="14" name="Title 5"/>
          <p:cNvSpPr txBox="1"/>
          <p:nvPr/>
        </p:nvSpPr>
        <p:spPr bwMode="gray">
          <a:xfrm>
            <a:off x="243939" y="6276870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1500 kVA Transformer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 b="17529"/>
          <a:stretch>
            <a:fillRect/>
          </a:stretch>
        </p:blipFill>
        <p:spPr>
          <a:xfrm>
            <a:off x="244092" y="3565264"/>
            <a:ext cx="3794125" cy="2711450"/>
          </a:xfrm>
          <a:prstGeom prst="rect">
            <a:avLst/>
          </a:prstGeom>
        </p:spPr>
      </p:pic>
      <p:sp>
        <p:nvSpPr>
          <p:cNvPr id="20" name="Title 5"/>
          <p:cNvSpPr txBox="1"/>
          <p:nvPr/>
        </p:nvSpPr>
        <p:spPr bwMode="gray">
          <a:xfrm>
            <a:off x="247316" y="2985364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75 MT Crawler Crane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21" name="Title 5"/>
          <p:cNvSpPr txBox="1"/>
          <p:nvPr/>
        </p:nvSpPr>
        <p:spPr bwMode="gray">
          <a:xfrm>
            <a:off x="4207424" y="2985364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5-50T EOT &amp; 5T Semi Gantry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22" name="Title 5"/>
          <p:cNvSpPr txBox="1"/>
          <p:nvPr/>
        </p:nvSpPr>
        <p:spPr bwMode="gray">
          <a:xfrm>
            <a:off x="8182557" y="3001271"/>
            <a:ext cx="3793321" cy="4241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>
                <a:latin typeface="Trebuchet MS" panose="020B0603020202020204" pitchFamily="34" charset="0"/>
              </a:rPr>
              <a:t>8 MT Cross Bay Trolley</a:t>
            </a:r>
            <a:endParaRPr lang="en-IN" sz="2000" b="1" dirty="0"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0" y="156950"/>
            <a:ext cx="3780790" cy="28282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28" y="157009"/>
            <a:ext cx="3786814" cy="28442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9040" y="156950"/>
            <a:ext cx="3770630" cy="2828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8B2E6-7D5C-4FA1-BB2D-5088E673DFD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85" y="6276715"/>
            <a:ext cx="499616" cy="53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5A7074-ADC7-4D92-8523-CE5FD1B8F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r="34318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Picture 3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C4AA57DF-B184-4841-8C60-0BB46DD30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r="12376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picture containing outdoor, building, sitting, parked&#10;&#10;Description automatically generated">
            <a:extLst>
              <a:ext uri="{FF2B5EF4-FFF2-40B4-BE49-F238E27FC236}">
                <a16:creationId xmlns:a16="http://schemas.microsoft.com/office/drawing/2014/main" id="{C867931A-B378-448D-9A47-D359065CA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r="6631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F45E55B8-BB36-412E-B526-B5D9399567C6}"/>
              </a:ext>
            </a:extLst>
          </p:cNvPr>
          <p:cNvSpPr txBox="1"/>
          <p:nvPr/>
        </p:nvSpPr>
        <p:spPr bwMode="gray">
          <a:xfrm>
            <a:off x="238895" y="231630"/>
            <a:ext cx="3234673" cy="170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rPr>
              <a:t>PAINTING FACILITIES</a:t>
            </a:r>
          </a:p>
          <a:p>
            <a:pPr algn="l"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rPr>
              <a:t>TOTAL 5 INDEPENDENT PAINT SHOPS AND BLASTING FACILITIES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588A1C-B8A5-4063-BE4E-62859729A4FA}"/>
              </a:ext>
            </a:extLst>
          </p:cNvPr>
          <p:cNvSpPr txBox="1"/>
          <p:nvPr/>
        </p:nvSpPr>
        <p:spPr>
          <a:xfrm>
            <a:off x="128015" y="2204500"/>
            <a:ext cx="3936669" cy="4557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TOTAL CAPACITY OF PAINTING 4000 MT /MONTH.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ALL PAINT SHOPS ARE EQUIPPED WITH AIRLESS PAINTING MACHINES, COMPRESSORS AND  METALIZING EQUIPMENTS.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DRY ABRASIVE SHOT BLASTING FACILITIES AVAILABLE.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CHILLED CI SHOTS, PS BALLS AND COPPER SLAG USED AS BLASTING ABRASIVES.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5BDE85-3883-4219-B08C-9602568D4FA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901" y="6281761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12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B4276E-48D4-4704-97B0-69B87FBF5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3" b="16751"/>
          <a:stretch/>
        </p:blipFill>
        <p:spPr>
          <a:xfrm>
            <a:off x="7090117" y="4297390"/>
            <a:ext cx="5101884" cy="2560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EB266E-B9B5-4822-B494-BFFC26112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56" b="12222"/>
          <a:stretch/>
        </p:blipFill>
        <p:spPr>
          <a:xfrm>
            <a:off x="7090116" y="2156127"/>
            <a:ext cx="5101884" cy="23595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C7AF4-E3BE-4ABC-9CCA-99BEC1969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65" t="12913" b="7423"/>
          <a:stretch/>
        </p:blipFill>
        <p:spPr>
          <a:xfrm>
            <a:off x="-3051" y="3335898"/>
            <a:ext cx="7090117" cy="352210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520248B-C48A-4448-9C17-1E391CF48185}"/>
              </a:ext>
            </a:extLst>
          </p:cNvPr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5">
            <a:extLst>
              <a:ext uri="{FF2B5EF4-FFF2-40B4-BE49-F238E27FC236}">
                <a16:creationId xmlns:a16="http://schemas.microsoft.com/office/drawing/2014/main" id="{D4B744D1-A136-4739-803C-13A81409B263}"/>
              </a:ext>
            </a:extLst>
          </p:cNvPr>
          <p:cNvSpPr txBox="1"/>
          <p:nvPr/>
        </p:nvSpPr>
        <p:spPr bwMode="gray">
          <a:xfrm>
            <a:off x="6986" y="0"/>
            <a:ext cx="7080080" cy="3137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Logistics Services</a:t>
            </a:r>
          </a:p>
          <a:p>
            <a:pPr algn="l"/>
            <a:endParaRPr lang="en-IN" sz="20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SISCOL provides logistic services for safe delivery of finished goods at site.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Our plant has facility of internal weighment of Vehicles with a capacity of 60MT.</a:t>
            </a:r>
            <a:endParaRPr lang="en-IN" sz="36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All the vehicles are loaded by a team of highly experienced and professional Loaders. </a:t>
            </a:r>
          </a:p>
        </p:txBody>
      </p:sp>
      <p:pic>
        <p:nvPicPr>
          <p:cNvPr id="33" name="Picture 32" descr="A picture containing outdoor, orange, truck, large&#10;&#10;Description automatically generated">
            <a:extLst>
              <a:ext uri="{FF2B5EF4-FFF2-40B4-BE49-F238E27FC236}">
                <a16:creationId xmlns:a16="http://schemas.microsoft.com/office/drawing/2014/main" id="{396CCDE6-44CD-4C93-B153-7B2E67632F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54"/>
          <a:stretch/>
        </p:blipFill>
        <p:spPr>
          <a:xfrm>
            <a:off x="7090116" y="-1"/>
            <a:ext cx="5101883" cy="2519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3176E-9F50-4A51-B43B-A0F3020F916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679" y="6457071"/>
            <a:ext cx="1020121" cy="386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4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71120"/>
            <a:ext cx="1219136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SISCOL’s INVESTORS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Mr. Ranjan"/>
          <p:cNvPicPr>
            <a:picLocks noChangeAspect="1"/>
          </p:cNvPicPr>
          <p:nvPr/>
        </p:nvPicPr>
        <p:blipFill>
          <a:blip r:embed="rId4"/>
          <a:srcRect b="28961"/>
          <a:stretch>
            <a:fillRect/>
          </a:stretch>
        </p:blipFill>
        <p:spPr>
          <a:xfrm>
            <a:off x="8856917" y="818835"/>
            <a:ext cx="1224880" cy="1248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921" r="24219" b="48697"/>
          <a:stretch>
            <a:fillRect/>
          </a:stretch>
        </p:blipFill>
        <p:spPr>
          <a:xfrm>
            <a:off x="2498786" y="4889770"/>
            <a:ext cx="1241593" cy="118241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86281" y="812478"/>
            <a:ext cx="2116717" cy="1270030"/>
            <a:chOff x="6727772" y="339062"/>
            <a:chExt cx="2116717" cy="1270030"/>
          </a:xfrm>
        </p:grpSpPr>
        <p:sp>
          <p:nvSpPr>
            <p:cNvPr id="41" name="Rectangle 40"/>
            <p:cNvSpPr/>
            <p:nvPr/>
          </p:nvSpPr>
          <p:spPr>
            <a:xfrm>
              <a:off x="6727772" y="339062"/>
              <a:ext cx="2116717" cy="127003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727772" y="339062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M K Ventures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98200" y="848183"/>
            <a:ext cx="1670117" cy="1270030"/>
            <a:chOff x="9056161" y="339062"/>
            <a:chExt cx="2116717" cy="1298029"/>
          </a:xfrm>
        </p:grpSpPr>
        <p:sp>
          <p:nvSpPr>
            <p:cNvPr id="44" name="Rectangle 43"/>
            <p:cNvSpPr/>
            <p:nvPr/>
          </p:nvSpPr>
          <p:spPr>
            <a:xfrm>
              <a:off x="9056161" y="339062"/>
              <a:ext cx="2116717" cy="12700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110999" y="367061"/>
              <a:ext cx="206187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Siddharth Shah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207606" y="852748"/>
            <a:ext cx="1626848" cy="1270030"/>
            <a:chOff x="7257650" y="1848864"/>
            <a:chExt cx="2116717" cy="1270030"/>
          </a:xfrm>
        </p:grpSpPr>
        <p:sp>
          <p:nvSpPr>
            <p:cNvPr id="56" name="Rectangle 55"/>
            <p:cNvSpPr/>
            <p:nvPr/>
          </p:nvSpPr>
          <p:spPr>
            <a:xfrm>
              <a:off x="7257650" y="1848864"/>
              <a:ext cx="2116717" cy="1270030"/>
            </a:xfrm>
            <a:prstGeom prst="rect">
              <a:avLst/>
            </a:prstGeom>
            <a:solidFill>
              <a:srgbClr val="FF66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257650" y="1848864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Ranjan Sharma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98248" y="861121"/>
            <a:ext cx="2255555" cy="1247824"/>
            <a:chOff x="9280122" y="1848864"/>
            <a:chExt cx="2172405" cy="1281260"/>
          </a:xfrm>
        </p:grpSpPr>
        <p:sp>
          <p:nvSpPr>
            <p:cNvPr id="59" name="Rectangle 58"/>
            <p:cNvSpPr/>
            <p:nvPr/>
          </p:nvSpPr>
          <p:spPr>
            <a:xfrm>
              <a:off x="9335810" y="1848864"/>
              <a:ext cx="2116717" cy="127003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9280122" y="1860094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Wharton Engineers &amp; Developers Pvt . Ltd.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53553" y="2188128"/>
            <a:ext cx="2116717" cy="1270030"/>
            <a:chOff x="1436677" y="3330566"/>
            <a:chExt cx="2116717" cy="1270030"/>
          </a:xfrm>
        </p:grpSpPr>
        <p:sp>
          <p:nvSpPr>
            <p:cNvPr id="62" name="Rectangle 61"/>
            <p:cNvSpPr/>
            <p:nvPr/>
          </p:nvSpPr>
          <p:spPr>
            <a:xfrm>
              <a:off x="1436677" y="3330566"/>
              <a:ext cx="2116717" cy="12700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436677" y="3330566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algn="ct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Surin Holdings LLP</a:t>
              </a:r>
            </a:p>
          </p:txBody>
        </p:sp>
      </p:grpSp>
      <p:sp>
        <p:nvSpPr>
          <p:cNvPr id="67" name="Rectangle 66"/>
          <p:cNvSpPr/>
          <p:nvPr/>
        </p:nvSpPr>
        <p:spPr>
          <a:xfrm>
            <a:off x="3847771" y="3544301"/>
            <a:ext cx="1620545" cy="12437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600" b="1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Zarksis J Parabia</a:t>
            </a:r>
          </a:p>
        </p:txBody>
      </p:sp>
      <p:pic>
        <p:nvPicPr>
          <p:cNvPr id="14" name="Picture 6" descr="Mr. Zarksis Parabia"/>
          <p:cNvPicPr>
            <a:picLocks noChangeAspect="1"/>
          </p:cNvPicPr>
          <p:nvPr/>
        </p:nvPicPr>
        <p:blipFill>
          <a:blip r:embed="rId6"/>
          <a:srcRect l="39067" r="32816" b="46378"/>
          <a:stretch>
            <a:fillRect/>
          </a:stretch>
        </p:blipFill>
        <p:spPr>
          <a:xfrm>
            <a:off x="2470792" y="3556523"/>
            <a:ext cx="1291588" cy="12469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3841468" y="4891187"/>
            <a:ext cx="1626848" cy="1180998"/>
            <a:chOff x="8421844" y="3330566"/>
            <a:chExt cx="2116717" cy="1270030"/>
          </a:xfrm>
        </p:grpSpPr>
        <p:sp>
          <p:nvSpPr>
            <p:cNvPr id="72" name="Rectangle 71"/>
            <p:cNvSpPr/>
            <p:nvPr/>
          </p:nvSpPr>
          <p:spPr>
            <a:xfrm>
              <a:off x="8421844" y="3330566"/>
              <a:ext cx="2116717" cy="127003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421844" y="3330566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Siddarth Pai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422A64-8710-43A4-A508-77B674E464C0}"/>
              </a:ext>
            </a:extLst>
          </p:cNvPr>
          <p:cNvGrpSpPr/>
          <p:nvPr/>
        </p:nvGrpSpPr>
        <p:grpSpPr>
          <a:xfrm>
            <a:off x="3798199" y="2188128"/>
            <a:ext cx="1670117" cy="1270030"/>
            <a:chOff x="6727772" y="339062"/>
            <a:chExt cx="2116717" cy="127003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F2A30F-BC87-4037-ACB1-5AFC3E5E7CA7}"/>
                </a:ext>
              </a:extLst>
            </p:cNvPr>
            <p:cNvSpPr/>
            <p:nvPr/>
          </p:nvSpPr>
          <p:spPr>
            <a:xfrm>
              <a:off x="6727772" y="339062"/>
              <a:ext cx="2116717" cy="127003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69BDAC-5A8F-42A1-AB59-B7F4C1C058FB}"/>
                </a:ext>
              </a:extLst>
            </p:cNvPr>
            <p:cNvSpPr/>
            <p:nvPr/>
          </p:nvSpPr>
          <p:spPr>
            <a:xfrm>
              <a:off x="6727772" y="339062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Aman</a:t>
              </a:r>
            </a:p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choudhari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EE07BC0-83E7-4030-8E79-305477C1CBA7}"/>
              </a:ext>
            </a:extLst>
          </p:cNvPr>
          <p:cNvGrpSpPr/>
          <p:nvPr/>
        </p:nvGrpSpPr>
        <p:grpSpPr>
          <a:xfrm>
            <a:off x="253553" y="4860181"/>
            <a:ext cx="2116717" cy="1236887"/>
            <a:chOff x="4823426" y="3301736"/>
            <a:chExt cx="2148257" cy="129610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F816CA2-DD8C-4E3D-88C6-20B3F1BF4D50}"/>
                </a:ext>
              </a:extLst>
            </p:cNvPr>
            <p:cNvSpPr/>
            <p:nvPr/>
          </p:nvSpPr>
          <p:spPr>
            <a:xfrm>
              <a:off x="4823426" y="3301736"/>
              <a:ext cx="2116717" cy="127003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AE70E2-486B-4F01-A7EC-95826F778953}"/>
                </a:ext>
              </a:extLst>
            </p:cNvPr>
            <p:cNvSpPr/>
            <p:nvPr/>
          </p:nvSpPr>
          <p:spPr>
            <a:xfrm>
              <a:off x="4854966" y="3327808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Meridian Investments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5230D7D8-4ACE-4D76-A3F4-D75DC44314B9}"/>
              </a:ext>
            </a:extLst>
          </p:cNvPr>
          <p:cNvSpPr/>
          <p:nvPr/>
        </p:nvSpPr>
        <p:spPr>
          <a:xfrm>
            <a:off x="253553" y="3551141"/>
            <a:ext cx="2116717" cy="12368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977900">
              <a:spcBef>
                <a:spcPct val="0"/>
              </a:spcBef>
              <a:spcAft>
                <a:spcPct val="35000"/>
              </a:spcAft>
            </a:pPr>
            <a:endParaRPr lang="pt-BR" sz="1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77900">
              <a:spcBef>
                <a:spcPct val="0"/>
              </a:spcBef>
              <a:spcAft>
                <a:spcPct val="35000"/>
              </a:spcAft>
            </a:pPr>
            <a:r>
              <a:rPr lang="pt-BR" sz="1600" b="1" i="1" dirty="0">
                <a:latin typeface="Cambria" panose="02040503050406030204" pitchFamily="18" charset="0"/>
                <a:ea typeface="Cambria" panose="02040503050406030204" pitchFamily="18" charset="0"/>
              </a:rPr>
              <a:t>J H Parabia (Transport) Pvt. Ltd.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9765A8-DBA5-7588-49E2-F58C19F0D97F}"/>
              </a:ext>
            </a:extLst>
          </p:cNvPr>
          <p:cNvGrpSpPr/>
          <p:nvPr/>
        </p:nvGrpSpPr>
        <p:grpSpPr>
          <a:xfrm>
            <a:off x="6536681" y="3864137"/>
            <a:ext cx="2197735" cy="1492665"/>
            <a:chOff x="6727772" y="339062"/>
            <a:chExt cx="2116717" cy="12700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9BE755-10FC-CB6A-33D2-EB3F2F39889D}"/>
                </a:ext>
              </a:extLst>
            </p:cNvPr>
            <p:cNvSpPr/>
            <p:nvPr/>
          </p:nvSpPr>
          <p:spPr>
            <a:xfrm>
              <a:off x="6727772" y="339062"/>
              <a:ext cx="2116717" cy="127003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2792A3-499C-45F3-1845-7A0C9912812A}"/>
                </a:ext>
              </a:extLst>
            </p:cNvPr>
            <p:cNvSpPr/>
            <p:nvPr/>
          </p:nvSpPr>
          <p:spPr>
            <a:xfrm>
              <a:off x="6783855" y="353989"/>
              <a:ext cx="2022898" cy="1163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i="1" kern="1200" dirty="0">
                  <a:latin typeface="Cambria" panose="02040503050406030204" pitchFamily="18" charset="0"/>
                  <a:ea typeface="Cambria" panose="02040503050406030204" pitchFamily="18" charset="0"/>
                </a:rPr>
                <a:t>Flute Aura Entreprises p Ltd</a:t>
              </a:r>
              <a:endParaRPr lang="en-IN" sz="1600" b="1" i="1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7DB2CF-B191-068B-CA46-581B80C55BFC}"/>
              </a:ext>
            </a:extLst>
          </p:cNvPr>
          <p:cNvGrpSpPr/>
          <p:nvPr/>
        </p:nvGrpSpPr>
        <p:grpSpPr>
          <a:xfrm>
            <a:off x="10173014" y="3859658"/>
            <a:ext cx="1596441" cy="1492659"/>
            <a:chOff x="9056161" y="339062"/>
            <a:chExt cx="2116718" cy="12700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F58EBE-80A8-F2B9-8082-3C8C79EF7337}"/>
                </a:ext>
              </a:extLst>
            </p:cNvPr>
            <p:cNvSpPr/>
            <p:nvPr/>
          </p:nvSpPr>
          <p:spPr>
            <a:xfrm>
              <a:off x="9056161" y="339062"/>
              <a:ext cx="2116717" cy="12700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0B6BEC-69F3-7794-2E15-DEF7594938D9}"/>
                </a:ext>
              </a:extLst>
            </p:cNvPr>
            <p:cNvSpPr/>
            <p:nvPr/>
          </p:nvSpPr>
          <p:spPr>
            <a:xfrm>
              <a:off x="9111002" y="339062"/>
              <a:ext cx="206187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Rajesh Laddha</a:t>
              </a:r>
              <a:endParaRPr lang="en-US" sz="1600" b="1" i="1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43BBFF9-4360-2AA1-16FA-C29F6C037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86" y="2191318"/>
            <a:ext cx="1241593" cy="1270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FFBAAA-8D87-0647-9D2C-5742124AF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87" y="844379"/>
            <a:ext cx="1219605" cy="12149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0DB458-49F3-B0BD-C14A-533FDF5B10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9174" y="3889767"/>
            <a:ext cx="1241594" cy="146703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7F639CD-7070-7FB9-7218-799323990378}"/>
              </a:ext>
            </a:extLst>
          </p:cNvPr>
          <p:cNvGrpSpPr/>
          <p:nvPr/>
        </p:nvGrpSpPr>
        <p:grpSpPr>
          <a:xfrm>
            <a:off x="10192400" y="2343991"/>
            <a:ext cx="1642052" cy="1377807"/>
            <a:chOff x="8441624" y="2949452"/>
            <a:chExt cx="2136500" cy="148167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511A04-7912-9DDD-68BC-244DE11BBE30}"/>
                </a:ext>
              </a:extLst>
            </p:cNvPr>
            <p:cNvSpPr/>
            <p:nvPr/>
          </p:nvSpPr>
          <p:spPr>
            <a:xfrm>
              <a:off x="8441624" y="2949452"/>
              <a:ext cx="2116717" cy="148167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F61AB9C-9C9C-DBF5-5A29-E8C8895B1728}"/>
                </a:ext>
              </a:extLst>
            </p:cNvPr>
            <p:cNvSpPr/>
            <p:nvPr/>
          </p:nvSpPr>
          <p:spPr>
            <a:xfrm>
              <a:off x="8461407" y="3065088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Y </a:t>
              </a:r>
              <a:r>
                <a:rPr lang="en-IN" sz="1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S Reddy</a:t>
              </a:r>
              <a:endParaRPr lang="en-IN" sz="1600" b="1" i="1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196D9D-8CE2-4FAD-27CA-343DF8842A49}"/>
              </a:ext>
            </a:extLst>
          </p:cNvPr>
          <p:cNvGrpSpPr/>
          <p:nvPr/>
        </p:nvGrpSpPr>
        <p:grpSpPr>
          <a:xfrm>
            <a:off x="6516611" y="2304207"/>
            <a:ext cx="2217805" cy="1446695"/>
            <a:chOff x="4823427" y="3301737"/>
            <a:chExt cx="2148256" cy="1296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A1CC612-AF6B-7EF3-3866-A3CC5C57EF47}"/>
                </a:ext>
              </a:extLst>
            </p:cNvPr>
            <p:cNvSpPr/>
            <p:nvPr/>
          </p:nvSpPr>
          <p:spPr>
            <a:xfrm>
              <a:off x="4823427" y="3301737"/>
              <a:ext cx="2116717" cy="127003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49E286-E289-158C-9C73-0F3F5830038F}"/>
                </a:ext>
              </a:extLst>
            </p:cNvPr>
            <p:cNvSpPr/>
            <p:nvPr/>
          </p:nvSpPr>
          <p:spPr>
            <a:xfrm>
              <a:off x="4854966" y="3327808"/>
              <a:ext cx="2116717" cy="1270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FF5F26-17D5-55F2-2B0B-663DA08659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17" y="2343991"/>
            <a:ext cx="1213851" cy="1350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758E37-17DE-DEAD-7FB5-7CB43A0A7C3E}"/>
              </a:ext>
            </a:extLst>
          </p:cNvPr>
          <p:cNvSpPr/>
          <p:nvPr/>
        </p:nvSpPr>
        <p:spPr>
          <a:xfrm>
            <a:off x="6484051" y="2385787"/>
            <a:ext cx="2197736" cy="12368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600" b="1" i="1" dirty="0">
                <a:latin typeface="Cambria" panose="02040503050406030204" pitchFamily="18" charset="0"/>
                <a:ea typeface="Cambria" panose="02040503050406030204" pitchFamily="18" charset="0"/>
              </a:rPr>
              <a:t>Steel Infra Solutions </a:t>
            </a:r>
            <a:r>
              <a:rPr lang="en-IN" sz="1600" b="1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 Pvt . Ltd.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D32B77-C7BC-4A6E-9473-B150F7AD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QUALITY ASSURANCE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E41682-75CD-4CD0-9229-C4EED1CB8A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0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Quality Vision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vision-0.jpg (497×230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r="19420" b="11742"/>
          <a:stretch>
            <a:fillRect/>
          </a:stretch>
        </p:blipFill>
        <p:spPr bwMode="auto">
          <a:xfrm>
            <a:off x="9430574" y="978792"/>
            <a:ext cx="2131575" cy="100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/>
          <p:nvPr/>
        </p:nvSpPr>
        <p:spPr>
          <a:xfrm>
            <a:off x="1158815" y="1033307"/>
            <a:ext cx="7764723" cy="797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I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Doing right, ‘first time – every time – in time’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Industry Robot.png (512×512)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456" y="3456892"/>
            <a:ext cx="996286" cy="9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ed-icon-strategy.png (250×250)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41" y="4392972"/>
            <a:ext cx="1194037" cy="11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am.jpg (2585×105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97" y="2552089"/>
            <a:ext cx="2088107" cy="84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60125-200.png (200×200)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95" y="4905285"/>
            <a:ext cx="972971" cy="97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2"/>
          <p:cNvSpPr txBox="1"/>
          <p:nvPr/>
        </p:nvSpPr>
        <p:spPr>
          <a:xfrm rot="20239676">
            <a:off x="629852" y="2344561"/>
            <a:ext cx="1129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Thru’</a:t>
            </a:r>
          </a:p>
        </p:txBody>
      </p:sp>
      <p:sp>
        <p:nvSpPr>
          <p:cNvPr id="18" name="Content Placeholder 2"/>
          <p:cNvSpPr txBox="1"/>
          <p:nvPr/>
        </p:nvSpPr>
        <p:spPr>
          <a:xfrm>
            <a:off x="1219803" y="2768636"/>
            <a:ext cx="7764723" cy="3110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>
                <a:latin typeface="Trebuchet MS" panose="020B0603020202020204" pitchFamily="34" charset="0"/>
              </a:rPr>
              <a:t>Well trained &amp; dedicated workforce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Trebuchet MS" panose="020B0603020202020204" pitchFamily="34" charset="0"/>
              </a:rPr>
              <a:t>Proven quality systems &amp; processes; Constantly improved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Trebuchet MS" panose="020B0603020202020204" pitchFamily="34" charset="0"/>
              </a:rPr>
              <a:t>Automation in manufacturing processes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Trebuchet MS" panose="020B0603020202020204" pitchFamily="34" charset="0"/>
              </a:rPr>
              <a:t>Digitalization &amp; tech-enabled end-to-end systems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Trebuchet MS" panose="020B0603020202020204" pitchFamily="34" charset="0"/>
              </a:rPr>
              <a:t>3D modelling &amp; design simulations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83676" y="1633244"/>
            <a:ext cx="55449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dirty="0">
                <a:solidFill>
                  <a:srgbClr val="0070C0"/>
                </a:solidFill>
                <a:latin typeface="Trebuchet MS" panose="020B0603020202020204" pitchFamily="34" charset="0"/>
              </a:rPr>
              <a:t>Even make it impossible to do wrong things</a:t>
            </a:r>
            <a:endParaRPr lang="en-IN" sz="16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3232793" y="19401"/>
          <a:ext cx="8748464" cy="681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altLang="de-DE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Landscape / Footprint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/>
          <p:cNvGraphicFramePr/>
          <p:nvPr/>
        </p:nvGraphicFramePr>
        <p:xfrm>
          <a:off x="1780151" y="1542999"/>
          <a:ext cx="411628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74664" y="1558775"/>
          <a:ext cx="179022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3" name="Diagram 22"/>
          <p:cNvGraphicFramePr/>
          <p:nvPr/>
        </p:nvGraphicFramePr>
        <p:xfrm>
          <a:off x="6998297" y="496022"/>
          <a:ext cx="8128000" cy="541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4" name="Left Brace 23"/>
          <p:cNvSpPr/>
          <p:nvPr/>
        </p:nvSpPr>
        <p:spPr>
          <a:xfrm>
            <a:off x="9398227" y="622631"/>
            <a:ext cx="956604" cy="5288085"/>
          </a:xfrm>
          <a:prstGeom prst="leftBrace">
            <a:avLst>
              <a:gd name="adj1" fmla="val 8333"/>
              <a:gd name="adj2" fmla="val 65962"/>
            </a:avLst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altLang="de-DE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Third Party Inspection Agencies at SISCOL</a:t>
            </a:r>
            <a:endParaRPr lang="en-IN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871" t="15771" r="12404" b="38783"/>
          <a:stretch>
            <a:fillRect/>
          </a:stretch>
        </p:blipFill>
        <p:spPr>
          <a:xfrm>
            <a:off x="4543941" y="1039858"/>
            <a:ext cx="2483762" cy="1230128"/>
          </a:xfrm>
          <a:prstGeom prst="rect">
            <a:avLst/>
          </a:prstGeom>
        </p:spPr>
      </p:pic>
      <p:pic>
        <p:nvPicPr>
          <p:cNvPr id="4098" name="Picture 2" descr="https://yt3.ggpht.com/a-/AAuE7mATy4lGnncoRmjYHc6ydob92tJNmCej-t_x1Q=s288-mo-c-c0xffffffff-rj-k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594" y="1002493"/>
            <a:ext cx="1379452" cy="1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8140" b="22101"/>
          <a:stretch>
            <a:fillRect/>
          </a:stretch>
        </p:blipFill>
        <p:spPr>
          <a:xfrm>
            <a:off x="2146012" y="1115494"/>
            <a:ext cx="2157984" cy="969264"/>
          </a:xfrm>
          <a:prstGeom prst="rect">
            <a:avLst/>
          </a:prstGeom>
        </p:spPr>
      </p:pic>
      <p:sp>
        <p:nvSpPr>
          <p:cNvPr id="35" name="Title 5"/>
          <p:cNvSpPr txBox="1"/>
          <p:nvPr/>
        </p:nvSpPr>
        <p:spPr bwMode="gray">
          <a:xfrm>
            <a:off x="9271" y="375378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altLang="de-DE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NABL External Labs for Tests, approved by Clients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636" y="445835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69258" y="4820371"/>
            <a:ext cx="11915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Shabri Enterprises, Bhilai (Mech, Chem, NDT-AERB Approved)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000" dirty="0">
              <a:solidFill>
                <a:srgbClr val="222222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Perfect Inspection Services, Bhilai (NDT-NABL Approved)</a:t>
            </a:r>
          </a:p>
        </p:txBody>
      </p:sp>
      <p:pic>
        <p:nvPicPr>
          <p:cNvPr id="4102" name="Picture 6" descr="Image result for abs group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3" b="7937"/>
          <a:stretch>
            <a:fillRect/>
          </a:stretch>
        </p:blipFill>
        <p:spPr bwMode="auto">
          <a:xfrm>
            <a:off x="9366937" y="1080836"/>
            <a:ext cx="2205769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27" y="2662550"/>
            <a:ext cx="2520000" cy="574926"/>
          </a:xfrm>
          <a:prstGeom prst="rect">
            <a:avLst/>
          </a:prstGeom>
        </p:spPr>
      </p:pic>
      <p:pic>
        <p:nvPicPr>
          <p:cNvPr id="4106" name="Picture 10" descr="Image result for systra log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27219" r="12040" b="28834"/>
          <a:stretch>
            <a:fillRect/>
          </a:stretch>
        </p:blipFill>
        <p:spPr bwMode="auto">
          <a:xfrm>
            <a:off x="3374079" y="2635121"/>
            <a:ext cx="2520000" cy="6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9264" y="2536550"/>
            <a:ext cx="2239010" cy="930275"/>
          </a:xfrm>
          <a:prstGeom prst="rect">
            <a:avLst/>
          </a:prstGeom>
        </p:spPr>
      </p:pic>
      <p:pic>
        <p:nvPicPr>
          <p:cNvPr id="3074" name="Picture 2" descr="Image result for rites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04" y="2472755"/>
            <a:ext cx="2520000" cy="8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D0D33-1144-4618-B2A8-8BCB10ADE3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17318" r="18782" b="15706"/>
          <a:stretch/>
        </p:blipFill>
        <p:spPr>
          <a:xfrm>
            <a:off x="447527" y="901747"/>
            <a:ext cx="1615921" cy="1491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D32B77-C7BC-4A6E-9473-B150F7AD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MANAGEMENT AND ERECTION SERVICES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E41682-75CD-4CD0-9229-C4EED1CB8A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3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2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7C671-1BF3-4A18-8A90-B76C71E7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</a:rPr>
              <a:t>SCHEDULING ON MICROSOFT PROJECT</a:t>
            </a:r>
            <a:endParaRPr lang="en-IN" sz="2600">
              <a:solidFill>
                <a:srgbClr val="FFFFFF"/>
              </a:solidFill>
            </a:endParaRPr>
          </a:p>
        </p:txBody>
      </p:sp>
      <p:pic>
        <p:nvPicPr>
          <p:cNvPr id="1026" name="Picture 2" descr="Scheduling for Success with Microsoft Project - YouTube">
            <a:extLst>
              <a:ext uri="{FF2B5EF4-FFF2-40B4-BE49-F238E27FC236}">
                <a16:creationId xmlns:a16="http://schemas.microsoft.com/office/drawing/2014/main" id="{E529C484-A626-411B-8636-467578B29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7282" b="-2"/>
          <a:stretch/>
        </p:blipFill>
        <p:spPr bwMode="auto">
          <a:xfrm>
            <a:off x="3600202" y="843280"/>
            <a:ext cx="8321529" cy="55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1A4840-E484-43C4-AFA2-AABFB4EA67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001" y="6239319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4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D32B77-C7BC-4A6E-9473-B150F7AD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PROJECTS SUMMARY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E41682-75CD-4CD0-9229-C4EED1CB8A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0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B73C3-10B8-477A-BCA0-2211B31AF0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13" y="6027175"/>
            <a:ext cx="1320987" cy="7886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80CF87D-B271-4074-9FF0-8406E498FF67}"/>
              </a:ext>
            </a:extLst>
          </p:cNvPr>
          <p:cNvGraphicFramePr/>
          <p:nvPr/>
        </p:nvGraphicFramePr>
        <p:xfrm>
          <a:off x="700057" y="436879"/>
          <a:ext cx="11187144" cy="627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CF3F53-B66D-B117-237D-A78003EC7BB2}"/>
              </a:ext>
            </a:extLst>
          </p:cNvPr>
          <p:cNvCxnSpPr/>
          <p:nvPr/>
        </p:nvCxnSpPr>
        <p:spPr>
          <a:xfrm>
            <a:off x="0" y="312688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30A789-7736-B6AB-DED9-F6545B76A1CA}"/>
              </a:ext>
            </a:extLst>
          </p:cNvPr>
          <p:cNvCxnSpPr/>
          <p:nvPr/>
        </p:nvCxnSpPr>
        <p:spPr>
          <a:xfrm>
            <a:off x="-16201" y="681579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1EF91-670A-4A95-AAF7-0D249405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ORDERS TILL DATE</a:t>
            </a:r>
            <a:endParaRPr lang="en-IN" sz="4000" dirty="0">
              <a:solidFill>
                <a:srgbClr val="FFFFFF"/>
              </a:solidFill>
            </a:endParaRPr>
          </a:p>
        </p:txBody>
      </p: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89F30AC1-1A4B-4320-BD71-30C45EC36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75460"/>
            <a:ext cx="12192002" cy="5282540"/>
          </a:xfrm>
          <a:prstGeom prst="rect">
            <a:avLst/>
          </a:prstGeom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323D5497-2D59-DA55-A330-A90FB799CB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498099"/>
              </p:ext>
            </p:extLst>
          </p:nvPr>
        </p:nvGraphicFramePr>
        <p:xfrm>
          <a:off x="437481" y="2120327"/>
          <a:ext cx="11317035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B8E463-89B3-F50B-AC8F-F02A0D90150A}"/>
              </a:ext>
            </a:extLst>
          </p:cNvPr>
          <p:cNvSpPr txBox="1"/>
          <p:nvPr/>
        </p:nvSpPr>
        <p:spPr>
          <a:xfrm>
            <a:off x="2537927" y="5658544"/>
            <a:ext cx="683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/>
              <a:t>ORDER DELIVERED TILL DATE-2,20,000 MT </a:t>
            </a:r>
          </a:p>
        </p:txBody>
      </p:sp>
    </p:spTree>
    <p:extLst>
      <p:ext uri="{BB962C8B-B14F-4D97-AF65-F5344CB8AC3E}">
        <p14:creationId xmlns:p14="http://schemas.microsoft.com/office/powerpoint/2010/main" val="14668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-1" y="581865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9D36964-93D4-7B27-FF8B-4B952B3B4C09}"/>
              </a:ext>
            </a:extLst>
          </p:cNvPr>
          <p:cNvSpPr/>
          <p:nvPr/>
        </p:nvSpPr>
        <p:spPr>
          <a:xfrm>
            <a:off x="-213749" y="44654"/>
            <a:ext cx="6924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ea typeface="+mj-ea"/>
                <a:cs typeface="+mj-cs"/>
              </a:rPr>
              <a:t>DLF DOWNTOWN, GURUGRAM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27624FD-E041-D0B3-850A-CEFF467EC17A}"/>
              </a:ext>
            </a:extLst>
          </p:cNvPr>
          <p:cNvCxnSpPr/>
          <p:nvPr/>
        </p:nvCxnSpPr>
        <p:spPr>
          <a:xfrm>
            <a:off x="0" y="6631061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uilding with a lot of windows&#10;&#10;Description automatically generated with medium confidence">
            <a:extLst>
              <a:ext uri="{FF2B5EF4-FFF2-40B4-BE49-F238E27FC236}">
                <a16:creationId xmlns:a16="http://schemas.microsoft.com/office/drawing/2014/main" id="{043992FA-0AFD-BE30-426B-583C8633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0" y="725326"/>
            <a:ext cx="11236227" cy="5717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8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F655B-53B2-AC68-7370-26429D9D3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5B9E7A0-C5FB-76FB-689B-117FC9417B79}"/>
              </a:ext>
            </a:extLst>
          </p:cNvPr>
          <p:cNvCxnSpPr>
            <a:cxnSpLocks/>
          </p:cNvCxnSpPr>
          <p:nvPr/>
        </p:nvCxnSpPr>
        <p:spPr>
          <a:xfrm>
            <a:off x="208366" y="398617"/>
            <a:ext cx="115174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E2ADE86A-C285-7117-5B52-B0B920CE19BC}"/>
              </a:ext>
            </a:extLst>
          </p:cNvPr>
          <p:cNvSpPr/>
          <p:nvPr/>
        </p:nvSpPr>
        <p:spPr>
          <a:xfrm>
            <a:off x="256598" y="14054"/>
            <a:ext cx="4735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SISCOL Organizational Structure</a:t>
            </a:r>
            <a:endParaRPr kumimoji="0" lang="en-IN" altLang="de-DE" sz="20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ea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CE4E7DB-7E39-0F46-518E-0EF40EB0ED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740" y="6390006"/>
            <a:ext cx="1255059" cy="42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Picture 2">
            <a:extLst>
              <a:ext uri="{FF2B5EF4-FFF2-40B4-BE49-F238E27FC236}">
                <a16:creationId xmlns:a16="http://schemas.microsoft.com/office/drawing/2014/main" id="{5A7C6E0D-CDC2-BE7F-5049-407710E7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81560"/>
          <a:stretch>
            <a:fillRect/>
          </a:stretch>
        </p:blipFill>
        <p:spPr bwMode="auto">
          <a:xfrm>
            <a:off x="3762604" y="6453337"/>
            <a:ext cx="4563890" cy="35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Date Placeholder 13">
            <a:extLst>
              <a:ext uri="{FF2B5EF4-FFF2-40B4-BE49-F238E27FC236}">
                <a16:creationId xmlns:a16="http://schemas.microsoft.com/office/drawing/2014/main" id="{1364F269-E132-FE49-F871-0510ABCCCA49}"/>
              </a:ext>
            </a:extLst>
          </p:cNvPr>
          <p:cNvSpPr txBox="1">
            <a:spLocks/>
          </p:cNvSpPr>
          <p:nvPr/>
        </p:nvSpPr>
        <p:spPr>
          <a:xfrm>
            <a:off x="657440" y="6516528"/>
            <a:ext cx="2016224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 : 01.02.2025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9">
            <a:extLst>
              <a:ext uri="{FF2B5EF4-FFF2-40B4-BE49-F238E27FC236}">
                <a16:creationId xmlns:a16="http://schemas.microsoft.com/office/drawing/2014/main" id="{02E81930-C38C-56C7-4DB1-DEECED89917D}"/>
              </a:ext>
            </a:extLst>
          </p:cNvPr>
          <p:cNvSpPr/>
          <p:nvPr/>
        </p:nvSpPr>
        <p:spPr>
          <a:xfrm>
            <a:off x="9243940" y="1327220"/>
            <a:ext cx="962791" cy="402560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Head HR</a:t>
            </a:r>
          </a:p>
        </p:txBody>
      </p:sp>
      <p:sp>
        <p:nvSpPr>
          <p:cNvPr id="138" name="Rounded Rectangle 11">
            <a:extLst>
              <a:ext uri="{FF2B5EF4-FFF2-40B4-BE49-F238E27FC236}">
                <a16:creationId xmlns:a16="http://schemas.microsoft.com/office/drawing/2014/main" id="{69E40DB7-661A-A31B-07BB-D7919747FE50}"/>
              </a:ext>
            </a:extLst>
          </p:cNvPr>
          <p:cNvSpPr/>
          <p:nvPr/>
        </p:nvSpPr>
        <p:spPr>
          <a:xfrm>
            <a:off x="4351848" y="1326148"/>
            <a:ext cx="1219491" cy="466340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Director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(BU Head)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Operations</a:t>
            </a:r>
          </a:p>
        </p:txBody>
      </p:sp>
      <p:sp>
        <p:nvSpPr>
          <p:cNvPr id="139" name="Rounded Rectangle 14">
            <a:extLst>
              <a:ext uri="{FF2B5EF4-FFF2-40B4-BE49-F238E27FC236}">
                <a16:creationId xmlns:a16="http://schemas.microsoft.com/office/drawing/2014/main" id="{64B51C27-A034-B316-57CA-6BEE9064CE58}"/>
              </a:ext>
            </a:extLst>
          </p:cNvPr>
          <p:cNvSpPr/>
          <p:nvPr/>
        </p:nvSpPr>
        <p:spPr>
          <a:xfrm>
            <a:off x="4991944" y="548958"/>
            <a:ext cx="1035001" cy="558042"/>
          </a:xfrm>
          <a:prstGeom prst="roundRect">
            <a:avLst/>
          </a:prstGeom>
          <a:solidFill>
            <a:srgbClr val="2E83C3">
              <a:lumMod val="50000"/>
            </a:srgbClr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Chairman &amp; MD</a:t>
            </a:r>
          </a:p>
        </p:txBody>
      </p:sp>
      <p:sp>
        <p:nvSpPr>
          <p:cNvPr id="140" name="Rounded Rectangle 90">
            <a:extLst>
              <a:ext uri="{FF2B5EF4-FFF2-40B4-BE49-F238E27FC236}">
                <a16:creationId xmlns:a16="http://schemas.microsoft.com/office/drawing/2014/main" id="{5C40FBC1-E9DD-4CA7-7EA5-2434E1ED41F9}"/>
              </a:ext>
            </a:extLst>
          </p:cNvPr>
          <p:cNvSpPr/>
          <p:nvPr/>
        </p:nvSpPr>
        <p:spPr>
          <a:xfrm>
            <a:off x="9535562" y="2435905"/>
            <a:ext cx="788798" cy="26206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tIns="0"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Site HR</a:t>
            </a:r>
          </a:p>
        </p:txBody>
      </p:sp>
      <p:sp>
        <p:nvSpPr>
          <p:cNvPr id="143" name="Rounded Rectangle 91">
            <a:extLst>
              <a:ext uri="{FF2B5EF4-FFF2-40B4-BE49-F238E27FC236}">
                <a16:creationId xmlns:a16="http://schemas.microsoft.com/office/drawing/2014/main" id="{09D62C56-DE90-4C8A-27E8-A36FE0D1BD10}"/>
              </a:ext>
            </a:extLst>
          </p:cNvPr>
          <p:cNvSpPr/>
          <p:nvPr/>
        </p:nvSpPr>
        <p:spPr>
          <a:xfrm>
            <a:off x="9508559" y="2010880"/>
            <a:ext cx="842804" cy="32403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tIns="0"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Corp &amp;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Plant HR</a:t>
            </a:r>
          </a:p>
        </p:txBody>
      </p:sp>
      <p:sp>
        <p:nvSpPr>
          <p:cNvPr id="144" name="Rounded Rectangle 115">
            <a:extLst>
              <a:ext uri="{FF2B5EF4-FFF2-40B4-BE49-F238E27FC236}">
                <a16:creationId xmlns:a16="http://schemas.microsoft.com/office/drawing/2014/main" id="{351BD7BC-9BF3-5129-1465-5431AC34DE5F}"/>
              </a:ext>
            </a:extLst>
          </p:cNvPr>
          <p:cNvSpPr/>
          <p:nvPr/>
        </p:nvSpPr>
        <p:spPr>
          <a:xfrm>
            <a:off x="5027010" y="935529"/>
            <a:ext cx="972108" cy="162018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Ravi Uppal</a:t>
            </a:r>
            <a:endParaRPr kumimoji="0" lang="en-IN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5" name="Rounded Rectangle 185">
            <a:extLst>
              <a:ext uri="{FF2B5EF4-FFF2-40B4-BE49-F238E27FC236}">
                <a16:creationId xmlns:a16="http://schemas.microsoft.com/office/drawing/2014/main" id="{75D8E83A-2113-5943-4CBC-4EA5A848F0FF}"/>
              </a:ext>
            </a:extLst>
          </p:cNvPr>
          <p:cNvSpPr/>
          <p:nvPr/>
        </p:nvSpPr>
        <p:spPr>
          <a:xfrm>
            <a:off x="4361987" y="1790383"/>
            <a:ext cx="1207682" cy="186350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 S Reddy</a:t>
            </a:r>
          </a:p>
        </p:txBody>
      </p:sp>
      <p:sp>
        <p:nvSpPr>
          <p:cNvPr id="146" name="Rounded Rectangle 187">
            <a:extLst>
              <a:ext uri="{FF2B5EF4-FFF2-40B4-BE49-F238E27FC236}">
                <a16:creationId xmlns:a16="http://schemas.microsoft.com/office/drawing/2014/main" id="{6F8F7842-1955-E4FC-D7D8-C75718198469}"/>
              </a:ext>
            </a:extLst>
          </p:cNvPr>
          <p:cNvSpPr/>
          <p:nvPr/>
        </p:nvSpPr>
        <p:spPr>
          <a:xfrm>
            <a:off x="9274634" y="1574067"/>
            <a:ext cx="962791" cy="286635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Anuj Mathur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GM</a:t>
            </a:r>
          </a:p>
        </p:txBody>
      </p:sp>
      <p:sp>
        <p:nvSpPr>
          <p:cNvPr id="150" name="Rounded Rectangle 11">
            <a:extLst>
              <a:ext uri="{FF2B5EF4-FFF2-40B4-BE49-F238E27FC236}">
                <a16:creationId xmlns:a16="http://schemas.microsoft.com/office/drawing/2014/main" id="{C76E654C-245B-D0B0-C7F2-0B671AA78C03}"/>
              </a:ext>
            </a:extLst>
          </p:cNvPr>
          <p:cNvSpPr/>
          <p:nvPr/>
        </p:nvSpPr>
        <p:spPr>
          <a:xfrm>
            <a:off x="2170052" y="1305320"/>
            <a:ext cx="855000" cy="466340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Head BD &amp;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Marketing</a:t>
            </a:r>
          </a:p>
        </p:txBody>
      </p:sp>
      <p:sp>
        <p:nvSpPr>
          <p:cNvPr id="151" name="Rounded Rectangle 11">
            <a:extLst>
              <a:ext uri="{FF2B5EF4-FFF2-40B4-BE49-F238E27FC236}">
                <a16:creationId xmlns:a16="http://schemas.microsoft.com/office/drawing/2014/main" id="{F48D8CC5-297F-9E7B-6DC7-7347BDF954FF}"/>
              </a:ext>
            </a:extLst>
          </p:cNvPr>
          <p:cNvSpPr/>
          <p:nvPr/>
        </p:nvSpPr>
        <p:spPr>
          <a:xfrm>
            <a:off x="913436" y="1319397"/>
            <a:ext cx="943086" cy="466340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Director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Finance</a:t>
            </a:r>
          </a:p>
        </p:txBody>
      </p:sp>
      <p:sp>
        <p:nvSpPr>
          <p:cNvPr id="152" name="Rounded Rectangle 182">
            <a:extLst>
              <a:ext uri="{FF2B5EF4-FFF2-40B4-BE49-F238E27FC236}">
                <a16:creationId xmlns:a16="http://schemas.microsoft.com/office/drawing/2014/main" id="{906DA06D-4A7E-2801-18EC-7746C8E480C4}"/>
              </a:ext>
            </a:extLst>
          </p:cNvPr>
          <p:cNvSpPr/>
          <p:nvPr/>
        </p:nvSpPr>
        <p:spPr>
          <a:xfrm>
            <a:off x="921497" y="1650900"/>
            <a:ext cx="909035" cy="257393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 Rajagopal</a:t>
            </a:r>
          </a:p>
        </p:txBody>
      </p:sp>
      <p:sp>
        <p:nvSpPr>
          <p:cNvPr id="153" name="Rounded Rectangle 184">
            <a:extLst>
              <a:ext uri="{FF2B5EF4-FFF2-40B4-BE49-F238E27FC236}">
                <a16:creationId xmlns:a16="http://schemas.microsoft.com/office/drawing/2014/main" id="{A46BE231-B070-1949-4FF1-3E09E584C37C}"/>
              </a:ext>
            </a:extLst>
          </p:cNvPr>
          <p:cNvSpPr/>
          <p:nvPr/>
        </p:nvSpPr>
        <p:spPr>
          <a:xfrm>
            <a:off x="2144063" y="1666547"/>
            <a:ext cx="896569" cy="334900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TBA</a:t>
            </a:r>
          </a:p>
        </p:txBody>
      </p: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D64F9BE8-5618-50BB-8B41-3229ED7CF5E6}"/>
              </a:ext>
            </a:extLst>
          </p:cNvPr>
          <p:cNvCxnSpPr>
            <a:cxnSpLocks/>
            <a:stCxn id="144" idx="2"/>
            <a:endCxn id="151" idx="0"/>
          </p:cNvCxnSpPr>
          <p:nvPr/>
        </p:nvCxnSpPr>
        <p:spPr>
          <a:xfrm rot="5400000">
            <a:off x="3338097" y="-855570"/>
            <a:ext cx="221850" cy="4128085"/>
          </a:xfrm>
          <a:prstGeom prst="bentConnector3">
            <a:avLst/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cxnSp>
        <p:nvCxnSpPr>
          <p:cNvPr id="155" name="Connector: Elbow 154">
            <a:extLst>
              <a:ext uri="{FF2B5EF4-FFF2-40B4-BE49-F238E27FC236}">
                <a16:creationId xmlns:a16="http://schemas.microsoft.com/office/drawing/2014/main" id="{F7FFD321-1EA2-62B4-F008-CEF058212E4D}"/>
              </a:ext>
            </a:extLst>
          </p:cNvPr>
          <p:cNvCxnSpPr>
            <a:cxnSpLocks/>
            <a:stCxn id="144" idx="2"/>
            <a:endCxn id="150" idx="0"/>
          </p:cNvCxnSpPr>
          <p:nvPr/>
        </p:nvCxnSpPr>
        <p:spPr>
          <a:xfrm rot="5400000">
            <a:off x="3951422" y="-256323"/>
            <a:ext cx="207773" cy="2915512"/>
          </a:xfrm>
          <a:prstGeom prst="bentConnector3">
            <a:avLst/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CDEC21C0-1AF7-07E7-CE70-AB145183579A}"/>
              </a:ext>
            </a:extLst>
          </p:cNvPr>
          <p:cNvCxnSpPr>
            <a:cxnSpLocks/>
            <a:stCxn id="144" idx="2"/>
            <a:endCxn id="138" idx="0"/>
          </p:cNvCxnSpPr>
          <p:nvPr/>
        </p:nvCxnSpPr>
        <p:spPr>
          <a:xfrm rot="5400000">
            <a:off x="5123029" y="936112"/>
            <a:ext cx="228601" cy="551470"/>
          </a:xfrm>
          <a:prstGeom prst="bentConnector3">
            <a:avLst/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cxnSp>
        <p:nvCxnSpPr>
          <p:cNvPr id="157" name="Connector: Elbow 156">
            <a:extLst>
              <a:ext uri="{FF2B5EF4-FFF2-40B4-BE49-F238E27FC236}">
                <a16:creationId xmlns:a16="http://schemas.microsoft.com/office/drawing/2014/main" id="{CF6FD51C-8045-0E8A-AAD1-C3B7A4940043}"/>
              </a:ext>
            </a:extLst>
          </p:cNvPr>
          <p:cNvCxnSpPr>
            <a:cxnSpLocks/>
            <a:stCxn id="144" idx="2"/>
            <a:endCxn id="137" idx="0"/>
          </p:cNvCxnSpPr>
          <p:nvPr/>
        </p:nvCxnSpPr>
        <p:spPr>
          <a:xfrm rot="16200000" flipH="1">
            <a:off x="7504364" y="-893753"/>
            <a:ext cx="229673" cy="42122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9" name="Rounded Rectangle 5">
            <a:extLst>
              <a:ext uri="{FF2B5EF4-FFF2-40B4-BE49-F238E27FC236}">
                <a16:creationId xmlns:a16="http://schemas.microsoft.com/office/drawing/2014/main" id="{B2662D34-4B67-7D8E-46EA-9648CB874489}"/>
              </a:ext>
            </a:extLst>
          </p:cNvPr>
          <p:cNvSpPr/>
          <p:nvPr/>
        </p:nvSpPr>
        <p:spPr>
          <a:xfrm>
            <a:off x="347777" y="3603389"/>
            <a:ext cx="618888" cy="247542"/>
          </a:xfrm>
          <a:prstGeom prst="roundRect">
            <a:avLst/>
          </a:prstGeom>
          <a:solidFill>
            <a:srgbClr val="E1EAF3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</a:t>
            </a:r>
          </a:p>
        </p:txBody>
      </p:sp>
      <p:sp>
        <p:nvSpPr>
          <p:cNvPr id="161" name="Rounded Rectangle 15">
            <a:extLst>
              <a:ext uri="{FF2B5EF4-FFF2-40B4-BE49-F238E27FC236}">
                <a16:creationId xmlns:a16="http://schemas.microsoft.com/office/drawing/2014/main" id="{A3D27A62-99B6-D765-885A-94E16CEF2F71}"/>
              </a:ext>
            </a:extLst>
          </p:cNvPr>
          <p:cNvSpPr/>
          <p:nvPr/>
        </p:nvSpPr>
        <p:spPr>
          <a:xfrm>
            <a:off x="347777" y="3918390"/>
            <a:ext cx="675000" cy="27303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Audit</a:t>
            </a:r>
          </a:p>
        </p:txBody>
      </p:sp>
      <p:sp>
        <p:nvSpPr>
          <p:cNvPr id="162" name="Rounded Rectangle 16">
            <a:extLst>
              <a:ext uri="{FF2B5EF4-FFF2-40B4-BE49-F238E27FC236}">
                <a16:creationId xmlns:a16="http://schemas.microsoft.com/office/drawing/2014/main" id="{776B7454-DCDB-932E-A54A-231A15FF0B20}"/>
              </a:ext>
            </a:extLst>
          </p:cNvPr>
          <p:cNvSpPr/>
          <p:nvPr/>
        </p:nvSpPr>
        <p:spPr>
          <a:xfrm>
            <a:off x="2346915" y="2144407"/>
            <a:ext cx="720000" cy="385859"/>
          </a:xfrm>
          <a:prstGeom prst="roundRect">
            <a:avLst/>
          </a:prstGeom>
          <a:solidFill>
            <a:srgbClr val="E1EAF3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Mkt. Sales</a:t>
            </a:r>
          </a:p>
        </p:txBody>
      </p:sp>
      <p:sp>
        <p:nvSpPr>
          <p:cNvPr id="164" name="Rounded Rectangle 21">
            <a:extLst>
              <a:ext uri="{FF2B5EF4-FFF2-40B4-BE49-F238E27FC236}">
                <a16:creationId xmlns:a16="http://schemas.microsoft.com/office/drawing/2014/main" id="{DE3F3BEF-9BD0-A0BC-6C87-F2FE11963DDD}"/>
              </a:ext>
            </a:extLst>
          </p:cNvPr>
          <p:cNvSpPr/>
          <p:nvPr/>
        </p:nvSpPr>
        <p:spPr>
          <a:xfrm>
            <a:off x="356783" y="3288389"/>
            <a:ext cx="620994" cy="256578"/>
          </a:xfrm>
          <a:prstGeom prst="roundRect">
            <a:avLst/>
          </a:prstGeom>
          <a:solidFill>
            <a:srgbClr val="E1EAF3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 &amp; A</a:t>
            </a:r>
          </a:p>
        </p:txBody>
      </p:sp>
      <p:sp>
        <p:nvSpPr>
          <p:cNvPr id="165" name="Rounded Rectangle 22">
            <a:extLst>
              <a:ext uri="{FF2B5EF4-FFF2-40B4-BE49-F238E27FC236}">
                <a16:creationId xmlns:a16="http://schemas.microsoft.com/office/drawing/2014/main" id="{9EF20868-8A32-8B39-D358-0D761F7D1AC7}"/>
              </a:ext>
            </a:extLst>
          </p:cNvPr>
          <p:cNvSpPr/>
          <p:nvPr/>
        </p:nvSpPr>
        <p:spPr>
          <a:xfrm>
            <a:off x="347777" y="2923769"/>
            <a:ext cx="675000" cy="274620"/>
          </a:xfrm>
          <a:prstGeom prst="roundRect">
            <a:avLst/>
          </a:prstGeom>
          <a:solidFill>
            <a:srgbClr val="E1EAF3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Audit</a:t>
            </a:r>
          </a:p>
        </p:txBody>
      </p:sp>
      <p:sp>
        <p:nvSpPr>
          <p:cNvPr id="166" name="Rounded Rectangle 23">
            <a:extLst>
              <a:ext uri="{FF2B5EF4-FFF2-40B4-BE49-F238E27FC236}">
                <a16:creationId xmlns:a16="http://schemas.microsoft.com/office/drawing/2014/main" id="{5C923633-C6D6-EFFC-5F89-5DB22BA74060}"/>
              </a:ext>
            </a:extLst>
          </p:cNvPr>
          <p:cNvSpPr/>
          <p:nvPr/>
        </p:nvSpPr>
        <p:spPr>
          <a:xfrm>
            <a:off x="1148828" y="2144919"/>
            <a:ext cx="898961" cy="439608"/>
          </a:xfrm>
          <a:prstGeom prst="roundRect">
            <a:avLst/>
          </a:prstGeom>
          <a:solidFill>
            <a:srgbClr val="E1EAF3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Company Secretory </a:t>
            </a:r>
          </a:p>
        </p:txBody>
      </p:sp>
      <p:sp>
        <p:nvSpPr>
          <p:cNvPr id="167" name="Rounded Rectangle 62">
            <a:extLst>
              <a:ext uri="{FF2B5EF4-FFF2-40B4-BE49-F238E27FC236}">
                <a16:creationId xmlns:a16="http://schemas.microsoft.com/office/drawing/2014/main" id="{588E36DB-95AB-67CB-81F1-B2912EFE6306}"/>
              </a:ext>
            </a:extLst>
          </p:cNvPr>
          <p:cNvSpPr/>
          <p:nvPr/>
        </p:nvSpPr>
        <p:spPr>
          <a:xfrm>
            <a:off x="3573321" y="5111315"/>
            <a:ext cx="1019616" cy="30200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Logistics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0" name="Rounded Rectangle 229">
            <a:extLst>
              <a:ext uri="{FF2B5EF4-FFF2-40B4-BE49-F238E27FC236}">
                <a16:creationId xmlns:a16="http://schemas.microsoft.com/office/drawing/2014/main" id="{23115DBB-A550-337D-BF9E-0EDB13D5C7F5}"/>
              </a:ext>
            </a:extLst>
          </p:cNvPr>
          <p:cNvSpPr/>
          <p:nvPr/>
        </p:nvSpPr>
        <p:spPr>
          <a:xfrm>
            <a:off x="3573321" y="4787175"/>
            <a:ext cx="990000" cy="270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Stores </a:t>
            </a:r>
          </a:p>
        </p:txBody>
      </p:sp>
      <p:sp>
        <p:nvSpPr>
          <p:cNvPr id="171" name="Rounded Rectangle 242">
            <a:extLst>
              <a:ext uri="{FF2B5EF4-FFF2-40B4-BE49-F238E27FC236}">
                <a16:creationId xmlns:a16="http://schemas.microsoft.com/office/drawing/2014/main" id="{F316A3C8-420B-9030-1DCD-B0E096584334}"/>
              </a:ext>
            </a:extLst>
          </p:cNvPr>
          <p:cNvSpPr/>
          <p:nvPr/>
        </p:nvSpPr>
        <p:spPr>
          <a:xfrm>
            <a:off x="3573321" y="4368963"/>
            <a:ext cx="995770" cy="36720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Procurement/ </a:t>
            </a:r>
            <a:r>
              <a:rPr kumimoji="0" lang="en-US" sz="97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Eximp</a:t>
            </a: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2" name="Rounded Rectangle 244">
            <a:extLst>
              <a:ext uri="{FF2B5EF4-FFF2-40B4-BE49-F238E27FC236}">
                <a16:creationId xmlns:a16="http://schemas.microsoft.com/office/drawing/2014/main" id="{52EE93C8-8FB8-18FF-26D5-5D3454B71320}"/>
              </a:ext>
            </a:extLst>
          </p:cNvPr>
          <p:cNvSpPr/>
          <p:nvPr/>
        </p:nvSpPr>
        <p:spPr>
          <a:xfrm>
            <a:off x="3573322" y="3144309"/>
            <a:ext cx="810000" cy="25786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PPC </a:t>
            </a:r>
          </a:p>
        </p:txBody>
      </p:sp>
      <p:sp>
        <p:nvSpPr>
          <p:cNvPr id="174" name="Rounded Rectangle 229">
            <a:extLst>
              <a:ext uri="{FF2B5EF4-FFF2-40B4-BE49-F238E27FC236}">
                <a16:creationId xmlns:a16="http://schemas.microsoft.com/office/drawing/2014/main" id="{0166FBA8-3917-F3BE-1864-56E641929D0C}"/>
              </a:ext>
            </a:extLst>
          </p:cNvPr>
          <p:cNvSpPr/>
          <p:nvPr/>
        </p:nvSpPr>
        <p:spPr>
          <a:xfrm>
            <a:off x="3573321" y="4058211"/>
            <a:ext cx="990000" cy="23893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Painting</a:t>
            </a:r>
          </a:p>
        </p:txBody>
      </p:sp>
      <p:sp>
        <p:nvSpPr>
          <p:cNvPr id="176" name="Rounded Rectangle 90">
            <a:extLst>
              <a:ext uri="{FF2B5EF4-FFF2-40B4-BE49-F238E27FC236}">
                <a16:creationId xmlns:a16="http://schemas.microsoft.com/office/drawing/2014/main" id="{BD7D3828-679E-CBD7-6A02-F8A6505EACE9}"/>
              </a:ext>
            </a:extLst>
          </p:cNvPr>
          <p:cNvSpPr/>
          <p:nvPr/>
        </p:nvSpPr>
        <p:spPr>
          <a:xfrm>
            <a:off x="9544059" y="2789692"/>
            <a:ext cx="755078" cy="35303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tIns="0"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Corp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Liaison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8" name="Rounded Rectangle 9">
            <a:extLst>
              <a:ext uri="{FF2B5EF4-FFF2-40B4-BE49-F238E27FC236}">
                <a16:creationId xmlns:a16="http://schemas.microsoft.com/office/drawing/2014/main" id="{4D0DA159-DF60-6EF6-FBDD-80FF7A167E76}"/>
              </a:ext>
            </a:extLst>
          </p:cNvPr>
          <p:cNvSpPr/>
          <p:nvPr/>
        </p:nvSpPr>
        <p:spPr>
          <a:xfrm>
            <a:off x="22604" y="2198144"/>
            <a:ext cx="995592" cy="483057"/>
          </a:xfrm>
          <a:prstGeom prst="roundRect">
            <a:avLst/>
          </a:prstGeom>
          <a:solidFill>
            <a:srgbClr val="2E83C3">
              <a:lumMod val="20000"/>
              <a:lumOff val="80000"/>
            </a:srgb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Finance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Head</a:t>
            </a:r>
          </a:p>
        </p:txBody>
      </p:sp>
      <p:cxnSp>
        <p:nvCxnSpPr>
          <p:cNvPr id="180" name="Connector: Elbow 179">
            <a:extLst>
              <a:ext uri="{FF2B5EF4-FFF2-40B4-BE49-F238E27FC236}">
                <a16:creationId xmlns:a16="http://schemas.microsoft.com/office/drawing/2014/main" id="{D71F0738-5508-DFAF-1469-0DD9DB6148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6606" y="2018101"/>
            <a:ext cx="778585" cy="151977"/>
          </a:xfrm>
          <a:prstGeom prst="bentConnector3">
            <a:avLst>
              <a:gd name="adj1" fmla="val 98359"/>
            </a:avLst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cxnSp>
        <p:nvCxnSpPr>
          <p:cNvPr id="181" name="Connector: Elbow 180">
            <a:extLst>
              <a:ext uri="{FF2B5EF4-FFF2-40B4-BE49-F238E27FC236}">
                <a16:creationId xmlns:a16="http://schemas.microsoft.com/office/drawing/2014/main" id="{3B1E037E-1E6F-7665-95F6-D1717886DCB0}"/>
              </a:ext>
            </a:extLst>
          </p:cNvPr>
          <p:cNvCxnSpPr>
            <a:cxnSpLocks/>
            <a:stCxn id="152" idx="2"/>
            <a:endCxn id="166" idx="0"/>
          </p:cNvCxnSpPr>
          <p:nvPr/>
        </p:nvCxnSpPr>
        <p:spPr>
          <a:xfrm rot="16200000" flipH="1">
            <a:off x="1368849" y="1915459"/>
            <a:ext cx="236626" cy="222294"/>
          </a:xfrm>
          <a:prstGeom prst="bentConnector3">
            <a:avLst/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sp>
        <p:nvSpPr>
          <p:cNvPr id="183" name="Rounded Rectangle 9">
            <a:extLst>
              <a:ext uri="{FF2B5EF4-FFF2-40B4-BE49-F238E27FC236}">
                <a16:creationId xmlns:a16="http://schemas.microsoft.com/office/drawing/2014/main" id="{A05B282A-79D5-05FE-F6F9-08555EC25C0C}"/>
              </a:ext>
            </a:extLst>
          </p:cNvPr>
          <p:cNvSpPr/>
          <p:nvPr/>
        </p:nvSpPr>
        <p:spPr>
          <a:xfrm>
            <a:off x="8184680" y="1351618"/>
            <a:ext cx="1012525" cy="450000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 Head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Installation</a:t>
            </a:r>
          </a:p>
        </p:txBody>
      </p:sp>
      <p:sp>
        <p:nvSpPr>
          <p:cNvPr id="184" name="Rounded Rectangle 41">
            <a:extLst>
              <a:ext uri="{FF2B5EF4-FFF2-40B4-BE49-F238E27FC236}">
                <a16:creationId xmlns:a16="http://schemas.microsoft.com/office/drawing/2014/main" id="{97330A61-DBBB-1435-2F54-E389D7593F9B}"/>
              </a:ext>
            </a:extLst>
          </p:cNvPr>
          <p:cNvSpPr/>
          <p:nvPr/>
        </p:nvSpPr>
        <p:spPr>
          <a:xfrm>
            <a:off x="8208624" y="1725635"/>
            <a:ext cx="962791" cy="275142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 S L Rao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VP</a:t>
            </a:r>
          </a:p>
        </p:txBody>
      </p:sp>
      <p:sp>
        <p:nvSpPr>
          <p:cNvPr id="189" name="Rounded Rectangle 66">
            <a:extLst>
              <a:ext uri="{FF2B5EF4-FFF2-40B4-BE49-F238E27FC236}">
                <a16:creationId xmlns:a16="http://schemas.microsoft.com/office/drawing/2014/main" id="{30B0AA66-0D93-30DA-3F52-15C6D18A102E}"/>
              </a:ext>
            </a:extLst>
          </p:cNvPr>
          <p:cNvSpPr/>
          <p:nvPr/>
        </p:nvSpPr>
        <p:spPr>
          <a:xfrm>
            <a:off x="2301915" y="2665265"/>
            <a:ext cx="900000" cy="495000"/>
          </a:xfrm>
          <a:prstGeom prst="roundRect">
            <a:avLst/>
          </a:prstGeom>
          <a:solidFill>
            <a:srgbClr val="E1EAF3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Client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Relationship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35A00F93-3DD7-789C-0F48-29B2BF11571C}"/>
              </a:ext>
            </a:extLst>
          </p:cNvPr>
          <p:cNvCxnSpPr>
            <a:cxnSpLocks/>
          </p:cNvCxnSpPr>
          <p:nvPr/>
        </p:nvCxnSpPr>
        <p:spPr>
          <a:xfrm rot="5400000">
            <a:off x="3422021" y="2609501"/>
            <a:ext cx="395494" cy="157501"/>
          </a:xfrm>
          <a:prstGeom prst="bentConnector4">
            <a:avLst>
              <a:gd name="adj1" fmla="val 24398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6A8411CE-5390-AD46-B5A5-95A51B6A4978}"/>
              </a:ext>
            </a:extLst>
          </p:cNvPr>
          <p:cNvCxnSpPr>
            <a:cxnSpLocks/>
          </p:cNvCxnSpPr>
          <p:nvPr/>
        </p:nvCxnSpPr>
        <p:spPr>
          <a:xfrm rot="5400000">
            <a:off x="3226236" y="2814250"/>
            <a:ext cx="804994" cy="157500"/>
          </a:xfrm>
          <a:prstGeom prst="bentConnector4">
            <a:avLst>
              <a:gd name="adj1" fmla="val 11540"/>
              <a:gd name="adj2" fmla="val 2451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86FEBE43-70A8-73CE-E636-52A45119B9DE}"/>
              </a:ext>
            </a:extLst>
          </p:cNvPr>
          <p:cNvCxnSpPr>
            <a:cxnSpLocks/>
          </p:cNvCxnSpPr>
          <p:nvPr/>
        </p:nvCxnSpPr>
        <p:spPr>
          <a:xfrm rot="5400000">
            <a:off x="2812963" y="3272349"/>
            <a:ext cx="1649470" cy="157501"/>
          </a:xfrm>
          <a:prstGeom prst="bentConnector4">
            <a:avLst>
              <a:gd name="adj1" fmla="val 4630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or: Elbow 191">
            <a:extLst>
              <a:ext uri="{FF2B5EF4-FFF2-40B4-BE49-F238E27FC236}">
                <a16:creationId xmlns:a16="http://schemas.microsoft.com/office/drawing/2014/main" id="{F6E45D6E-E9D3-88ED-2AE6-2205EB55A174}"/>
              </a:ext>
            </a:extLst>
          </p:cNvPr>
          <p:cNvCxnSpPr>
            <a:cxnSpLocks/>
            <a:endCxn id="170" idx="1"/>
          </p:cNvCxnSpPr>
          <p:nvPr/>
        </p:nvCxnSpPr>
        <p:spPr>
          <a:xfrm rot="5400000">
            <a:off x="2459572" y="3650926"/>
            <a:ext cx="2385000" cy="157501"/>
          </a:xfrm>
          <a:prstGeom prst="bentConnector4">
            <a:avLst>
              <a:gd name="adj1" fmla="val 3786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or: Elbow 194">
            <a:extLst>
              <a:ext uri="{FF2B5EF4-FFF2-40B4-BE49-F238E27FC236}">
                <a16:creationId xmlns:a16="http://schemas.microsoft.com/office/drawing/2014/main" id="{B6CD941F-BE34-F673-4678-6466E49CF927}"/>
              </a:ext>
            </a:extLst>
          </p:cNvPr>
          <p:cNvCxnSpPr>
            <a:cxnSpLocks/>
            <a:endCxn id="167" idx="1"/>
          </p:cNvCxnSpPr>
          <p:nvPr/>
        </p:nvCxnSpPr>
        <p:spPr>
          <a:xfrm rot="5400000">
            <a:off x="2271572" y="3803067"/>
            <a:ext cx="2761003" cy="157501"/>
          </a:xfrm>
          <a:prstGeom prst="bentConnector4">
            <a:avLst>
              <a:gd name="adj1" fmla="val 2817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or: Elbow 197">
            <a:extLst>
              <a:ext uri="{FF2B5EF4-FFF2-40B4-BE49-F238E27FC236}">
                <a16:creationId xmlns:a16="http://schemas.microsoft.com/office/drawing/2014/main" id="{0274B85A-B5B3-9FB0-EF0A-54EFA2F07400}"/>
              </a:ext>
            </a:extLst>
          </p:cNvPr>
          <p:cNvCxnSpPr>
            <a:cxnSpLocks/>
            <a:endCxn id="186" idx="1"/>
          </p:cNvCxnSpPr>
          <p:nvPr/>
        </p:nvCxnSpPr>
        <p:spPr>
          <a:xfrm rot="5400000">
            <a:off x="2335050" y="2015464"/>
            <a:ext cx="334900" cy="315402"/>
          </a:xfrm>
          <a:prstGeom prst="bentConnector4">
            <a:avLst>
              <a:gd name="adj1" fmla="val 21196"/>
              <a:gd name="adj2" fmla="val 1724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ctor: Elbow 212">
            <a:extLst>
              <a:ext uri="{FF2B5EF4-FFF2-40B4-BE49-F238E27FC236}">
                <a16:creationId xmlns:a16="http://schemas.microsoft.com/office/drawing/2014/main" id="{DD03EEC4-1E91-9B8D-2E6B-B70FDE1CF8B8}"/>
              </a:ext>
            </a:extLst>
          </p:cNvPr>
          <p:cNvCxnSpPr>
            <a:cxnSpLocks/>
            <a:endCxn id="165" idx="1"/>
          </p:cNvCxnSpPr>
          <p:nvPr/>
        </p:nvCxnSpPr>
        <p:spPr>
          <a:xfrm rot="5400000">
            <a:off x="276404" y="2773100"/>
            <a:ext cx="359355" cy="216605"/>
          </a:xfrm>
          <a:prstGeom prst="bentConnector4">
            <a:avLst>
              <a:gd name="adj1" fmla="val 30895"/>
              <a:gd name="adj2" fmla="val 20553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or: Elbow 214">
            <a:extLst>
              <a:ext uri="{FF2B5EF4-FFF2-40B4-BE49-F238E27FC236}">
                <a16:creationId xmlns:a16="http://schemas.microsoft.com/office/drawing/2014/main" id="{2F6DF36D-FEE8-885D-FF68-461181D72B12}"/>
              </a:ext>
            </a:extLst>
          </p:cNvPr>
          <p:cNvCxnSpPr>
            <a:cxnSpLocks/>
            <a:endCxn id="164" idx="1"/>
          </p:cNvCxnSpPr>
          <p:nvPr/>
        </p:nvCxnSpPr>
        <p:spPr>
          <a:xfrm rot="5400000">
            <a:off x="103106" y="2955403"/>
            <a:ext cx="714954" cy="207599"/>
          </a:xfrm>
          <a:prstGeom prst="bentConnector4">
            <a:avLst>
              <a:gd name="adj1" fmla="val 15786"/>
              <a:gd name="adj2" fmla="val 21011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nector: Elbow 217">
            <a:extLst>
              <a:ext uri="{FF2B5EF4-FFF2-40B4-BE49-F238E27FC236}">
                <a16:creationId xmlns:a16="http://schemas.microsoft.com/office/drawing/2014/main" id="{0BC31DF8-A6F4-C3E3-9C05-11C4D51578C0}"/>
              </a:ext>
            </a:extLst>
          </p:cNvPr>
          <p:cNvCxnSpPr>
            <a:cxnSpLocks/>
            <a:endCxn id="159" idx="1"/>
          </p:cNvCxnSpPr>
          <p:nvPr/>
        </p:nvCxnSpPr>
        <p:spPr>
          <a:xfrm rot="5400000">
            <a:off x="-56638" y="3106141"/>
            <a:ext cx="1025436" cy="216605"/>
          </a:xfrm>
          <a:prstGeom prst="bentConnector4">
            <a:avLst>
              <a:gd name="adj1" fmla="val 11112"/>
              <a:gd name="adj2" fmla="val 20553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or: Elbow 220">
            <a:extLst>
              <a:ext uri="{FF2B5EF4-FFF2-40B4-BE49-F238E27FC236}">
                <a16:creationId xmlns:a16="http://schemas.microsoft.com/office/drawing/2014/main" id="{10A5A6A1-099B-BEA5-DE00-2EE7AF6331D1}"/>
              </a:ext>
            </a:extLst>
          </p:cNvPr>
          <p:cNvCxnSpPr>
            <a:cxnSpLocks/>
            <a:endCxn id="161" idx="1"/>
          </p:cNvCxnSpPr>
          <p:nvPr/>
        </p:nvCxnSpPr>
        <p:spPr>
          <a:xfrm rot="5400000">
            <a:off x="-220507" y="3270011"/>
            <a:ext cx="1353185" cy="216613"/>
          </a:xfrm>
          <a:prstGeom prst="bentConnector4">
            <a:avLst>
              <a:gd name="adj1" fmla="val 9057"/>
              <a:gd name="adj2" fmla="val 20553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or: Elbow 223">
            <a:extLst>
              <a:ext uri="{FF2B5EF4-FFF2-40B4-BE49-F238E27FC236}">
                <a16:creationId xmlns:a16="http://schemas.microsoft.com/office/drawing/2014/main" id="{109AFD51-D3A7-B971-BDCB-521B4803D8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-114282" y="4034371"/>
            <a:ext cx="668602" cy="2127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ctor: Elbow 232">
            <a:extLst>
              <a:ext uri="{FF2B5EF4-FFF2-40B4-BE49-F238E27FC236}">
                <a16:creationId xmlns:a16="http://schemas.microsoft.com/office/drawing/2014/main" id="{BD7E455F-6902-F7DD-EC88-6379DA5AB54C}"/>
              </a:ext>
            </a:extLst>
          </p:cNvPr>
          <p:cNvCxnSpPr>
            <a:cxnSpLocks/>
            <a:stCxn id="144" idx="2"/>
            <a:endCxn id="183" idx="0"/>
          </p:cNvCxnSpPr>
          <p:nvPr/>
        </p:nvCxnSpPr>
        <p:spPr>
          <a:xfrm rot="16200000" flipH="1">
            <a:off x="6974968" y="-364358"/>
            <a:ext cx="254071" cy="3177879"/>
          </a:xfrm>
          <a:prstGeom prst="bentConnector3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5">
            <a:extLst>
              <a:ext uri="{FF2B5EF4-FFF2-40B4-BE49-F238E27FC236}">
                <a16:creationId xmlns:a16="http://schemas.microsoft.com/office/drawing/2014/main" id="{0A7B42C3-0866-C16C-198B-58908068C38D}"/>
              </a:ext>
            </a:extLst>
          </p:cNvPr>
          <p:cNvSpPr/>
          <p:nvPr/>
        </p:nvSpPr>
        <p:spPr>
          <a:xfrm>
            <a:off x="347777" y="3590395"/>
            <a:ext cx="880352" cy="25598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Taxation</a:t>
            </a:r>
          </a:p>
        </p:txBody>
      </p:sp>
      <p:sp>
        <p:nvSpPr>
          <p:cNvPr id="186" name="Rounded Rectangle 16">
            <a:extLst>
              <a:ext uri="{FF2B5EF4-FFF2-40B4-BE49-F238E27FC236}">
                <a16:creationId xmlns:a16="http://schemas.microsoft.com/office/drawing/2014/main" id="{96C6BAE7-7461-88C8-4B38-3D8C81E106BD}"/>
              </a:ext>
            </a:extLst>
          </p:cNvPr>
          <p:cNvSpPr/>
          <p:nvPr/>
        </p:nvSpPr>
        <p:spPr>
          <a:xfrm>
            <a:off x="2344799" y="2147685"/>
            <a:ext cx="720000" cy="38585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Mkt. Sales</a:t>
            </a:r>
          </a:p>
        </p:txBody>
      </p:sp>
      <p:sp>
        <p:nvSpPr>
          <p:cNvPr id="188" name="Rounded Rectangle 21">
            <a:extLst>
              <a:ext uri="{FF2B5EF4-FFF2-40B4-BE49-F238E27FC236}">
                <a16:creationId xmlns:a16="http://schemas.microsoft.com/office/drawing/2014/main" id="{AEA5701B-C02F-583A-D695-BFF14572D629}"/>
              </a:ext>
            </a:extLst>
          </p:cNvPr>
          <p:cNvSpPr/>
          <p:nvPr/>
        </p:nvSpPr>
        <p:spPr>
          <a:xfrm>
            <a:off x="356783" y="3275395"/>
            <a:ext cx="716587" cy="26053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Costing</a:t>
            </a:r>
          </a:p>
        </p:txBody>
      </p:sp>
      <p:sp>
        <p:nvSpPr>
          <p:cNvPr id="190" name="Rounded Rectangle 22">
            <a:extLst>
              <a:ext uri="{FF2B5EF4-FFF2-40B4-BE49-F238E27FC236}">
                <a16:creationId xmlns:a16="http://schemas.microsoft.com/office/drawing/2014/main" id="{515125B1-796C-0287-6028-25471C01C92D}"/>
              </a:ext>
            </a:extLst>
          </p:cNvPr>
          <p:cNvSpPr/>
          <p:nvPr/>
        </p:nvSpPr>
        <p:spPr>
          <a:xfrm>
            <a:off x="347777" y="2910775"/>
            <a:ext cx="675000" cy="2746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 &amp; A</a:t>
            </a:r>
          </a:p>
        </p:txBody>
      </p:sp>
      <p:sp>
        <p:nvSpPr>
          <p:cNvPr id="191" name="Rounded Rectangle 23">
            <a:extLst>
              <a:ext uri="{FF2B5EF4-FFF2-40B4-BE49-F238E27FC236}">
                <a16:creationId xmlns:a16="http://schemas.microsoft.com/office/drawing/2014/main" id="{7CF36C46-0AB0-B71B-96F8-1E25717C90F3}"/>
              </a:ext>
            </a:extLst>
          </p:cNvPr>
          <p:cNvSpPr/>
          <p:nvPr/>
        </p:nvSpPr>
        <p:spPr>
          <a:xfrm>
            <a:off x="1123285" y="2131925"/>
            <a:ext cx="957911" cy="9160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Company Secretory / Compliance Officer </a:t>
            </a:r>
          </a:p>
        </p:txBody>
      </p:sp>
      <p:sp>
        <p:nvSpPr>
          <p:cNvPr id="193" name="Rounded Rectangle 64">
            <a:extLst>
              <a:ext uri="{FF2B5EF4-FFF2-40B4-BE49-F238E27FC236}">
                <a16:creationId xmlns:a16="http://schemas.microsoft.com/office/drawing/2014/main" id="{749EFC14-65AC-D42E-24E7-1FF7AF909BDD}"/>
              </a:ext>
            </a:extLst>
          </p:cNvPr>
          <p:cNvSpPr/>
          <p:nvPr/>
        </p:nvSpPr>
        <p:spPr>
          <a:xfrm>
            <a:off x="3573321" y="2699245"/>
            <a:ext cx="975636" cy="34650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Production</a:t>
            </a:r>
          </a:p>
        </p:txBody>
      </p:sp>
      <p:sp>
        <p:nvSpPr>
          <p:cNvPr id="196" name="Rounded Rectangle 66">
            <a:extLst>
              <a:ext uri="{FF2B5EF4-FFF2-40B4-BE49-F238E27FC236}">
                <a16:creationId xmlns:a16="http://schemas.microsoft.com/office/drawing/2014/main" id="{4AB98636-44AB-7ADB-95E9-C29ECAF02870}"/>
              </a:ext>
            </a:extLst>
          </p:cNvPr>
          <p:cNvSpPr/>
          <p:nvPr/>
        </p:nvSpPr>
        <p:spPr>
          <a:xfrm>
            <a:off x="8288494" y="2175618"/>
            <a:ext cx="842804" cy="136031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Projects</a:t>
            </a: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-JEWAR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-DIGITAL EDGE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-ITPL</a:t>
            </a:r>
            <a:b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-D2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C5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-KEC</a:t>
            </a:r>
          </a:p>
        </p:txBody>
      </p:sp>
      <p:sp>
        <p:nvSpPr>
          <p:cNvPr id="197" name="Rounded Rectangle 15">
            <a:extLst>
              <a:ext uri="{FF2B5EF4-FFF2-40B4-BE49-F238E27FC236}">
                <a16:creationId xmlns:a16="http://schemas.microsoft.com/office/drawing/2014/main" id="{A9CE8C20-BDC6-A82A-20A3-31126E5FCEC6}"/>
              </a:ext>
            </a:extLst>
          </p:cNvPr>
          <p:cNvSpPr/>
          <p:nvPr/>
        </p:nvSpPr>
        <p:spPr>
          <a:xfrm>
            <a:off x="347777" y="5181580"/>
            <a:ext cx="765000" cy="60326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Internal Process Control </a:t>
            </a:r>
          </a:p>
        </p:txBody>
      </p:sp>
      <p:sp>
        <p:nvSpPr>
          <p:cNvPr id="199" name="Rounded Rectangle 9">
            <a:extLst>
              <a:ext uri="{FF2B5EF4-FFF2-40B4-BE49-F238E27FC236}">
                <a16:creationId xmlns:a16="http://schemas.microsoft.com/office/drawing/2014/main" id="{B4BF9553-7329-9F83-778F-FCAAD0102A7E}"/>
              </a:ext>
            </a:extLst>
          </p:cNvPr>
          <p:cNvSpPr/>
          <p:nvPr/>
        </p:nvSpPr>
        <p:spPr>
          <a:xfrm>
            <a:off x="22604" y="2185150"/>
            <a:ext cx="995592" cy="48305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Finance </a:t>
            </a:r>
          </a:p>
        </p:txBody>
      </p:sp>
      <p:sp>
        <p:nvSpPr>
          <p:cNvPr id="200" name="Rounded Rectangle 66">
            <a:extLst>
              <a:ext uri="{FF2B5EF4-FFF2-40B4-BE49-F238E27FC236}">
                <a16:creationId xmlns:a16="http://schemas.microsoft.com/office/drawing/2014/main" id="{2C514230-3A39-6B22-C529-9D452C80EED3}"/>
              </a:ext>
            </a:extLst>
          </p:cNvPr>
          <p:cNvSpPr/>
          <p:nvPr/>
        </p:nvSpPr>
        <p:spPr>
          <a:xfrm>
            <a:off x="2301915" y="2645542"/>
            <a:ext cx="900000" cy="495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Client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Relationship</a:t>
            </a:r>
          </a:p>
        </p:txBody>
      </p:sp>
      <p:sp>
        <p:nvSpPr>
          <p:cNvPr id="246" name="Rounded Rectangle 41">
            <a:extLst>
              <a:ext uri="{FF2B5EF4-FFF2-40B4-BE49-F238E27FC236}">
                <a16:creationId xmlns:a16="http://schemas.microsoft.com/office/drawing/2014/main" id="{C88C355E-94F6-E895-A28D-6AC94A18C06F}"/>
              </a:ext>
            </a:extLst>
          </p:cNvPr>
          <p:cNvSpPr/>
          <p:nvPr/>
        </p:nvSpPr>
        <p:spPr>
          <a:xfrm>
            <a:off x="31411" y="2339879"/>
            <a:ext cx="973209" cy="316150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Mitesh Jain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Mohit Kabra</a:t>
            </a:r>
          </a:p>
        </p:txBody>
      </p:sp>
      <p:sp>
        <p:nvSpPr>
          <p:cNvPr id="2" name="Rounded Rectangle 62">
            <a:extLst>
              <a:ext uri="{FF2B5EF4-FFF2-40B4-BE49-F238E27FC236}">
                <a16:creationId xmlns:a16="http://schemas.microsoft.com/office/drawing/2014/main" id="{45A19833-4A15-FE28-DA40-E319EEAA3164}"/>
              </a:ext>
            </a:extLst>
          </p:cNvPr>
          <p:cNvSpPr/>
          <p:nvPr/>
        </p:nvSpPr>
        <p:spPr>
          <a:xfrm>
            <a:off x="3622680" y="3773956"/>
            <a:ext cx="943425" cy="2381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Maintenance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69C5C5E6-AE68-B3AF-7634-5F5D083BFD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03486" y="4042574"/>
            <a:ext cx="3111559" cy="244389"/>
          </a:xfrm>
          <a:prstGeom prst="bentConnector3">
            <a:avLst>
              <a:gd name="adj1" fmla="val 10050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ADE5B41-2F27-025D-82B9-32346444018D}"/>
              </a:ext>
            </a:extLst>
          </p:cNvPr>
          <p:cNvSpPr/>
          <p:nvPr/>
        </p:nvSpPr>
        <p:spPr>
          <a:xfrm>
            <a:off x="324157" y="4686800"/>
            <a:ext cx="944999" cy="41819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Contracts &amp; Commercial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EAF0F5D5-C099-7705-E127-CDB2DD6FA2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-227283" y="4912374"/>
            <a:ext cx="889317" cy="207488"/>
          </a:xfrm>
          <a:prstGeom prst="bentConnector3">
            <a:avLst>
              <a:gd name="adj1" fmla="val 1014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4">
            <a:extLst>
              <a:ext uri="{FF2B5EF4-FFF2-40B4-BE49-F238E27FC236}">
                <a16:creationId xmlns:a16="http://schemas.microsoft.com/office/drawing/2014/main" id="{23ED6106-1C53-475E-5BF9-186604B2DD1B}"/>
              </a:ext>
            </a:extLst>
          </p:cNvPr>
          <p:cNvSpPr/>
          <p:nvPr/>
        </p:nvSpPr>
        <p:spPr>
          <a:xfrm>
            <a:off x="3586246" y="5575075"/>
            <a:ext cx="962712" cy="25158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Field Service</a:t>
            </a:r>
          </a:p>
        </p:txBody>
      </p:sp>
      <p:sp>
        <p:nvSpPr>
          <p:cNvPr id="86" name="Rounded Rectangle 90">
            <a:extLst>
              <a:ext uri="{FF2B5EF4-FFF2-40B4-BE49-F238E27FC236}">
                <a16:creationId xmlns:a16="http://schemas.microsoft.com/office/drawing/2014/main" id="{239B8795-D587-1A3D-C1FD-50DCFD26961E}"/>
              </a:ext>
            </a:extLst>
          </p:cNvPr>
          <p:cNvSpPr/>
          <p:nvPr/>
        </p:nvSpPr>
        <p:spPr>
          <a:xfrm>
            <a:off x="9544059" y="3257158"/>
            <a:ext cx="755078" cy="28676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tIns="0"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Admin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7970476D-B5FB-F9FE-6012-6BD6E26D3186}"/>
              </a:ext>
            </a:extLst>
          </p:cNvPr>
          <p:cNvSpPr/>
          <p:nvPr/>
        </p:nvSpPr>
        <p:spPr>
          <a:xfrm>
            <a:off x="351924" y="4269809"/>
            <a:ext cx="765000" cy="31614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Treasury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570154A-D12C-D5C9-D497-C161AA5B8A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-114282" y="4484371"/>
            <a:ext cx="668602" cy="2127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3518DE9D-C09C-1938-759B-A99276BC9DC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79654" y="3094853"/>
            <a:ext cx="1279470" cy="90583"/>
          </a:xfrm>
          <a:prstGeom prst="bentConnector3">
            <a:avLst>
              <a:gd name="adj1" fmla="val 997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E63F329B-4ECB-B4C1-1887-3A7008490AED}"/>
              </a:ext>
            </a:extLst>
          </p:cNvPr>
          <p:cNvSpPr/>
          <p:nvPr/>
        </p:nvSpPr>
        <p:spPr>
          <a:xfrm>
            <a:off x="347777" y="5826656"/>
            <a:ext cx="675000" cy="27462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8CB5B5D-C2F7-7E7B-D6C7-A7A22085E8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-227283" y="5418056"/>
            <a:ext cx="889317" cy="207488"/>
          </a:xfrm>
          <a:prstGeom prst="bentConnector3">
            <a:avLst>
              <a:gd name="adj1" fmla="val 1014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0115945F-45ED-8ED2-2A74-2006591339A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8342" y="3653349"/>
            <a:ext cx="876730" cy="1060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90">
            <a:extLst>
              <a:ext uri="{FF2B5EF4-FFF2-40B4-BE49-F238E27FC236}">
                <a16:creationId xmlns:a16="http://schemas.microsoft.com/office/drawing/2014/main" id="{ACE54707-6FB3-B6D5-1C53-BBD1376FE57F}"/>
              </a:ext>
            </a:extLst>
          </p:cNvPr>
          <p:cNvSpPr/>
          <p:nvPr/>
        </p:nvSpPr>
        <p:spPr>
          <a:xfrm>
            <a:off x="9544059" y="3665403"/>
            <a:ext cx="755078" cy="21280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tIns="0"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Security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410A1B4-B391-5590-B548-345C6AB75D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0239" y="2047697"/>
            <a:ext cx="1594002" cy="112293"/>
          </a:xfrm>
          <a:prstGeom prst="bentConnector3">
            <a:avLst>
              <a:gd name="adj1" fmla="val 100064"/>
            </a:avLst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sp>
        <p:nvSpPr>
          <p:cNvPr id="56" name="Rounded Rectangle 23">
            <a:extLst>
              <a:ext uri="{FF2B5EF4-FFF2-40B4-BE49-F238E27FC236}">
                <a16:creationId xmlns:a16="http://schemas.microsoft.com/office/drawing/2014/main" id="{EDEF576F-3A59-6946-CF05-FBD27A43B556}"/>
              </a:ext>
            </a:extLst>
          </p:cNvPr>
          <p:cNvSpPr/>
          <p:nvPr/>
        </p:nvSpPr>
        <p:spPr>
          <a:xfrm>
            <a:off x="4382636" y="2140204"/>
            <a:ext cx="898961" cy="39221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Vadodara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Operations </a:t>
            </a:r>
          </a:p>
        </p:txBody>
      </p:sp>
      <p:sp>
        <p:nvSpPr>
          <p:cNvPr id="57" name="Rounded Rectangle 9">
            <a:extLst>
              <a:ext uri="{FF2B5EF4-FFF2-40B4-BE49-F238E27FC236}">
                <a16:creationId xmlns:a16="http://schemas.microsoft.com/office/drawing/2014/main" id="{83172765-D4FA-FCAE-5111-0351C89BAC29}"/>
              </a:ext>
            </a:extLst>
          </p:cNvPr>
          <p:cNvSpPr/>
          <p:nvPr/>
        </p:nvSpPr>
        <p:spPr>
          <a:xfrm>
            <a:off x="3274893" y="2152148"/>
            <a:ext cx="995592" cy="35587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Bhilai</a:t>
            </a: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Operations </a:t>
            </a:r>
          </a:p>
        </p:txBody>
      </p:sp>
      <p:sp>
        <p:nvSpPr>
          <p:cNvPr id="16" name="Rounded Rectangle 62">
            <a:extLst>
              <a:ext uri="{FF2B5EF4-FFF2-40B4-BE49-F238E27FC236}">
                <a16:creationId xmlns:a16="http://schemas.microsoft.com/office/drawing/2014/main" id="{1C6983BC-2F86-1EC3-0AA1-F9E16D29A66E}"/>
              </a:ext>
            </a:extLst>
          </p:cNvPr>
          <p:cNvSpPr/>
          <p:nvPr/>
        </p:nvSpPr>
        <p:spPr>
          <a:xfrm>
            <a:off x="4873236" y="5143543"/>
            <a:ext cx="1019616" cy="30200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Logistics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Rounded Rectangle 229">
            <a:extLst>
              <a:ext uri="{FF2B5EF4-FFF2-40B4-BE49-F238E27FC236}">
                <a16:creationId xmlns:a16="http://schemas.microsoft.com/office/drawing/2014/main" id="{4DB77AF8-6E23-2E33-1440-A7E336C1622E}"/>
              </a:ext>
            </a:extLst>
          </p:cNvPr>
          <p:cNvSpPr/>
          <p:nvPr/>
        </p:nvSpPr>
        <p:spPr>
          <a:xfrm>
            <a:off x="4873236" y="4783543"/>
            <a:ext cx="990000" cy="270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Stores </a:t>
            </a:r>
          </a:p>
        </p:txBody>
      </p:sp>
      <p:sp>
        <p:nvSpPr>
          <p:cNvPr id="19" name="Rounded Rectangle 242">
            <a:extLst>
              <a:ext uri="{FF2B5EF4-FFF2-40B4-BE49-F238E27FC236}">
                <a16:creationId xmlns:a16="http://schemas.microsoft.com/office/drawing/2014/main" id="{5371CF4D-5FF9-1DEB-5E6F-959D0AB8AA62}"/>
              </a:ext>
            </a:extLst>
          </p:cNvPr>
          <p:cNvSpPr/>
          <p:nvPr/>
        </p:nvSpPr>
        <p:spPr>
          <a:xfrm>
            <a:off x="4873236" y="4423543"/>
            <a:ext cx="995770" cy="2792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Proc</a:t>
            </a:r>
            <a:r>
              <a:rPr kumimoji="0" lang="en-US" sz="97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urement</a:t>
            </a: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Rounded Rectangle 244">
            <a:extLst>
              <a:ext uri="{FF2B5EF4-FFF2-40B4-BE49-F238E27FC236}">
                <a16:creationId xmlns:a16="http://schemas.microsoft.com/office/drawing/2014/main" id="{79E4DFA9-5E14-F41D-19BE-E6E297657C41}"/>
              </a:ext>
            </a:extLst>
          </p:cNvPr>
          <p:cNvSpPr/>
          <p:nvPr/>
        </p:nvSpPr>
        <p:spPr>
          <a:xfrm>
            <a:off x="4873237" y="3149642"/>
            <a:ext cx="810000" cy="26761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PPC </a:t>
            </a:r>
          </a:p>
        </p:txBody>
      </p:sp>
      <p:sp>
        <p:nvSpPr>
          <p:cNvPr id="21" name="Rounded Rectangle 229">
            <a:extLst>
              <a:ext uri="{FF2B5EF4-FFF2-40B4-BE49-F238E27FC236}">
                <a16:creationId xmlns:a16="http://schemas.microsoft.com/office/drawing/2014/main" id="{18CA8F8D-10DB-45BA-0D02-4E7307980291}"/>
              </a:ext>
            </a:extLst>
          </p:cNvPr>
          <p:cNvSpPr/>
          <p:nvPr/>
        </p:nvSpPr>
        <p:spPr>
          <a:xfrm>
            <a:off x="4873236" y="4117334"/>
            <a:ext cx="990000" cy="23893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Painting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7D6C0B8D-BC95-CDF8-563C-3DF179F9F4D1}"/>
              </a:ext>
            </a:extLst>
          </p:cNvPr>
          <p:cNvCxnSpPr>
            <a:cxnSpLocks/>
          </p:cNvCxnSpPr>
          <p:nvPr/>
        </p:nvCxnSpPr>
        <p:spPr>
          <a:xfrm rot="5400000">
            <a:off x="4721936" y="2650694"/>
            <a:ext cx="395494" cy="157501"/>
          </a:xfrm>
          <a:prstGeom prst="bentConnector4">
            <a:avLst>
              <a:gd name="adj1" fmla="val 24398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7CD36F89-CF21-C736-44DE-FCA874E704D8}"/>
              </a:ext>
            </a:extLst>
          </p:cNvPr>
          <p:cNvCxnSpPr>
            <a:cxnSpLocks/>
          </p:cNvCxnSpPr>
          <p:nvPr/>
        </p:nvCxnSpPr>
        <p:spPr>
          <a:xfrm rot="5400000">
            <a:off x="4526151" y="2864408"/>
            <a:ext cx="804994" cy="157500"/>
          </a:xfrm>
          <a:prstGeom prst="bentConnector4">
            <a:avLst>
              <a:gd name="adj1" fmla="val 11540"/>
              <a:gd name="adj2" fmla="val 2451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7CBCF6DA-6CF9-BFB1-28C7-7CB1813238DD}"/>
              </a:ext>
            </a:extLst>
          </p:cNvPr>
          <p:cNvCxnSpPr>
            <a:cxnSpLocks/>
            <a:endCxn id="19" idx="1"/>
          </p:cNvCxnSpPr>
          <p:nvPr/>
        </p:nvCxnSpPr>
        <p:spPr>
          <a:xfrm rot="5400000">
            <a:off x="3937187" y="3469594"/>
            <a:ext cx="2029600" cy="157501"/>
          </a:xfrm>
          <a:prstGeom prst="bentConnector4">
            <a:avLst>
              <a:gd name="adj1" fmla="val 5657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56C2D5C-A2C1-B53F-3E63-81D4E9C38BCC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>
            <a:off x="3759487" y="3647294"/>
            <a:ext cx="2385000" cy="157501"/>
          </a:xfrm>
          <a:prstGeom prst="bentConnector4">
            <a:avLst>
              <a:gd name="adj1" fmla="val 3786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CB5C6B9C-F5C7-B2A0-3873-6D2227DB61E4}"/>
              </a:ext>
            </a:extLst>
          </p:cNvPr>
          <p:cNvCxnSpPr>
            <a:cxnSpLocks/>
          </p:cNvCxnSpPr>
          <p:nvPr/>
        </p:nvCxnSpPr>
        <p:spPr>
          <a:xfrm rot="5400000">
            <a:off x="3563174" y="3835295"/>
            <a:ext cx="2761003" cy="157501"/>
          </a:xfrm>
          <a:prstGeom prst="bentConnector4">
            <a:avLst>
              <a:gd name="adj1" fmla="val 2817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64">
            <a:extLst>
              <a:ext uri="{FF2B5EF4-FFF2-40B4-BE49-F238E27FC236}">
                <a16:creationId xmlns:a16="http://schemas.microsoft.com/office/drawing/2014/main" id="{E0AB6B15-E5D8-A831-3FAA-FBBB80749FF0}"/>
              </a:ext>
            </a:extLst>
          </p:cNvPr>
          <p:cNvSpPr/>
          <p:nvPr/>
        </p:nvSpPr>
        <p:spPr>
          <a:xfrm>
            <a:off x="4873235" y="2794228"/>
            <a:ext cx="842803" cy="25151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Production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6" name="Rounded Rectangle 41">
            <a:extLst>
              <a:ext uri="{FF2B5EF4-FFF2-40B4-BE49-F238E27FC236}">
                <a16:creationId xmlns:a16="http://schemas.microsoft.com/office/drawing/2014/main" id="{F43E0E42-FA1B-E736-317E-9ACE5050D990}"/>
              </a:ext>
            </a:extLst>
          </p:cNvPr>
          <p:cNvSpPr/>
          <p:nvPr/>
        </p:nvSpPr>
        <p:spPr>
          <a:xfrm>
            <a:off x="1114689" y="2862233"/>
            <a:ext cx="944999" cy="190392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Suraj Agrawal</a:t>
            </a:r>
          </a:p>
        </p:txBody>
      </p:sp>
      <p:sp>
        <p:nvSpPr>
          <p:cNvPr id="47" name="Rounded Rectangle 9">
            <a:extLst>
              <a:ext uri="{FF2B5EF4-FFF2-40B4-BE49-F238E27FC236}">
                <a16:creationId xmlns:a16="http://schemas.microsoft.com/office/drawing/2014/main" id="{3E86A221-93ED-4DF1-6008-3EE32A9ECF69}"/>
              </a:ext>
            </a:extLst>
          </p:cNvPr>
          <p:cNvSpPr/>
          <p:nvPr/>
        </p:nvSpPr>
        <p:spPr>
          <a:xfrm>
            <a:off x="6918391" y="1342488"/>
            <a:ext cx="1131775" cy="450000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 Head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Engineering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5BE1136-C30D-4424-B4C1-8A2780C20179}"/>
              </a:ext>
            </a:extLst>
          </p:cNvPr>
          <p:cNvCxnSpPr>
            <a:cxnSpLocks/>
          </p:cNvCxnSpPr>
          <p:nvPr/>
        </p:nvCxnSpPr>
        <p:spPr>
          <a:xfrm>
            <a:off x="7517711" y="1208472"/>
            <a:ext cx="0" cy="12264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244">
            <a:extLst>
              <a:ext uri="{FF2B5EF4-FFF2-40B4-BE49-F238E27FC236}">
                <a16:creationId xmlns:a16="http://schemas.microsoft.com/office/drawing/2014/main" id="{CBDC974F-E813-B17E-C640-C452077DDDBA}"/>
              </a:ext>
            </a:extLst>
          </p:cNvPr>
          <p:cNvSpPr/>
          <p:nvPr/>
        </p:nvSpPr>
        <p:spPr>
          <a:xfrm>
            <a:off x="3627107" y="3467044"/>
            <a:ext cx="810000" cy="25786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PMG 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B233A3A-EE71-E3B5-1740-60AA7F897DA6}"/>
              </a:ext>
            </a:extLst>
          </p:cNvPr>
          <p:cNvCxnSpPr>
            <a:cxnSpLocks/>
          </p:cNvCxnSpPr>
          <p:nvPr/>
        </p:nvCxnSpPr>
        <p:spPr>
          <a:xfrm>
            <a:off x="3348378" y="3926957"/>
            <a:ext cx="2330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07E7466-A1C5-DB99-6505-D16E35691803}"/>
              </a:ext>
            </a:extLst>
          </p:cNvPr>
          <p:cNvCxnSpPr>
            <a:cxnSpLocks/>
          </p:cNvCxnSpPr>
          <p:nvPr/>
        </p:nvCxnSpPr>
        <p:spPr>
          <a:xfrm>
            <a:off x="3348378" y="3630863"/>
            <a:ext cx="21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244">
            <a:extLst>
              <a:ext uri="{FF2B5EF4-FFF2-40B4-BE49-F238E27FC236}">
                <a16:creationId xmlns:a16="http://schemas.microsoft.com/office/drawing/2014/main" id="{EF049E38-14EF-1480-C594-3B9B335265B8}"/>
              </a:ext>
            </a:extLst>
          </p:cNvPr>
          <p:cNvSpPr/>
          <p:nvPr/>
        </p:nvSpPr>
        <p:spPr>
          <a:xfrm>
            <a:off x="4892521" y="3478006"/>
            <a:ext cx="810000" cy="25786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PMG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3B8DB11-3E7D-F6C6-9617-7383FBF1F6BD}"/>
              </a:ext>
            </a:extLst>
          </p:cNvPr>
          <p:cNvCxnSpPr>
            <a:cxnSpLocks/>
          </p:cNvCxnSpPr>
          <p:nvPr/>
        </p:nvCxnSpPr>
        <p:spPr>
          <a:xfrm>
            <a:off x="4658084" y="3617869"/>
            <a:ext cx="21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5DD05A2-65DE-CC72-05E7-D0154D86BEB4}"/>
              </a:ext>
            </a:extLst>
          </p:cNvPr>
          <p:cNvCxnSpPr>
            <a:cxnSpLocks/>
          </p:cNvCxnSpPr>
          <p:nvPr/>
        </p:nvCxnSpPr>
        <p:spPr>
          <a:xfrm>
            <a:off x="4658084" y="3922133"/>
            <a:ext cx="21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985F1D9-8974-AB28-5B33-04F35812F156}"/>
              </a:ext>
            </a:extLst>
          </p:cNvPr>
          <p:cNvCxnSpPr>
            <a:cxnSpLocks/>
          </p:cNvCxnSpPr>
          <p:nvPr/>
        </p:nvCxnSpPr>
        <p:spPr>
          <a:xfrm>
            <a:off x="4651604" y="4283933"/>
            <a:ext cx="21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185">
            <a:extLst>
              <a:ext uri="{FF2B5EF4-FFF2-40B4-BE49-F238E27FC236}">
                <a16:creationId xmlns:a16="http://schemas.microsoft.com/office/drawing/2014/main" id="{40376180-CA03-79E2-C939-BA6D87DAC721}"/>
              </a:ext>
            </a:extLst>
          </p:cNvPr>
          <p:cNvSpPr/>
          <p:nvPr/>
        </p:nvSpPr>
        <p:spPr>
          <a:xfrm>
            <a:off x="6977761" y="1696263"/>
            <a:ext cx="1060596" cy="419761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Ramachandra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Hegde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AVP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B69FF08-5134-5F52-F0B4-148194452BF9}"/>
              </a:ext>
            </a:extLst>
          </p:cNvPr>
          <p:cNvCxnSpPr>
            <a:cxnSpLocks/>
          </p:cNvCxnSpPr>
          <p:nvPr/>
        </p:nvCxnSpPr>
        <p:spPr>
          <a:xfrm>
            <a:off x="8737594" y="1961240"/>
            <a:ext cx="0" cy="191744"/>
          </a:xfrm>
          <a:prstGeom prst="straightConnector1">
            <a:avLst/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sp>
        <p:nvSpPr>
          <p:cNvPr id="93" name="Rounded Rectangle 66">
            <a:extLst>
              <a:ext uri="{FF2B5EF4-FFF2-40B4-BE49-F238E27FC236}">
                <a16:creationId xmlns:a16="http://schemas.microsoft.com/office/drawing/2014/main" id="{B82553CF-805C-880F-AE2A-EDBE4C1008AD}"/>
              </a:ext>
            </a:extLst>
          </p:cNvPr>
          <p:cNvSpPr/>
          <p:nvPr/>
        </p:nvSpPr>
        <p:spPr>
          <a:xfrm>
            <a:off x="7241546" y="2185103"/>
            <a:ext cx="904039" cy="46431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Bangalore / </a:t>
            </a:r>
            <a:r>
              <a:rPr kumimoji="0" lang="en-US" sz="97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Bhilai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DC6EA1C-24AE-8CFA-47C4-4F8C2820E231}"/>
              </a:ext>
            </a:extLst>
          </p:cNvPr>
          <p:cNvCxnSpPr>
            <a:cxnSpLocks/>
          </p:cNvCxnSpPr>
          <p:nvPr/>
        </p:nvCxnSpPr>
        <p:spPr>
          <a:xfrm>
            <a:off x="341041" y="6323452"/>
            <a:ext cx="113957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6">
            <a:extLst>
              <a:ext uri="{FF2B5EF4-FFF2-40B4-BE49-F238E27FC236}">
                <a16:creationId xmlns:a16="http://schemas.microsoft.com/office/drawing/2014/main" id="{ABF5DFFF-7D34-4CDA-A897-44557811ABA3}"/>
              </a:ext>
            </a:extLst>
          </p:cNvPr>
          <p:cNvSpPr/>
          <p:nvPr/>
        </p:nvSpPr>
        <p:spPr>
          <a:xfrm>
            <a:off x="2292860" y="3272950"/>
            <a:ext cx="900000" cy="495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Madasamy</a:t>
            </a: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(Chennai)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Rounded Rectangle 66">
            <a:extLst>
              <a:ext uri="{FF2B5EF4-FFF2-40B4-BE49-F238E27FC236}">
                <a16:creationId xmlns:a16="http://schemas.microsoft.com/office/drawing/2014/main" id="{47254BAB-6A17-136F-95AE-3F6A95EB0773}"/>
              </a:ext>
            </a:extLst>
          </p:cNvPr>
          <p:cNvSpPr/>
          <p:nvPr/>
        </p:nvSpPr>
        <p:spPr>
          <a:xfrm>
            <a:off x="2274757" y="3880635"/>
            <a:ext cx="1023669" cy="44607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Shailesh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Mumbai)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0CE2679E-8EDA-404F-C938-2F205803E9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8582" y="2470819"/>
            <a:ext cx="876730" cy="1060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4319A107-DAC8-91C7-C964-D5189C79D34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9419" y="2978135"/>
            <a:ext cx="876730" cy="1060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66">
            <a:extLst>
              <a:ext uri="{FF2B5EF4-FFF2-40B4-BE49-F238E27FC236}">
                <a16:creationId xmlns:a16="http://schemas.microsoft.com/office/drawing/2014/main" id="{9B9B3089-13AC-FC63-2376-F1BF24494CC0}"/>
              </a:ext>
            </a:extLst>
          </p:cNvPr>
          <p:cNvSpPr/>
          <p:nvPr/>
        </p:nvSpPr>
        <p:spPr>
          <a:xfrm>
            <a:off x="2274757" y="4443427"/>
            <a:ext cx="1023669" cy="41312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Delhi)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B7C9C6C-9F66-8A4F-2379-9F97BD56E0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8342" y="4155200"/>
            <a:ext cx="876730" cy="1060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BC549002-06A7-A6CB-9135-2AA99543E415}"/>
              </a:ext>
            </a:extLst>
          </p:cNvPr>
          <p:cNvSpPr/>
          <p:nvPr/>
        </p:nvSpPr>
        <p:spPr>
          <a:xfrm>
            <a:off x="11146502" y="2523645"/>
            <a:ext cx="697719" cy="423106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EHS &amp;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ESG</a:t>
            </a: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B613BD3D-523B-41D5-334F-40F117376015}"/>
              </a:ext>
            </a:extLst>
          </p:cNvPr>
          <p:cNvSpPr/>
          <p:nvPr/>
        </p:nvSpPr>
        <p:spPr>
          <a:xfrm>
            <a:off x="11095933" y="1352868"/>
            <a:ext cx="814509" cy="336161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Quality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Assurance </a:t>
            </a:r>
          </a:p>
        </p:txBody>
      </p:sp>
      <p:sp>
        <p:nvSpPr>
          <p:cNvPr id="37" name="Rounded Rectangle 187">
            <a:extLst>
              <a:ext uri="{FF2B5EF4-FFF2-40B4-BE49-F238E27FC236}">
                <a16:creationId xmlns:a16="http://schemas.microsoft.com/office/drawing/2014/main" id="{9C677037-EF4D-641C-DF51-BDD498BB8EE9}"/>
              </a:ext>
            </a:extLst>
          </p:cNvPr>
          <p:cNvSpPr/>
          <p:nvPr/>
        </p:nvSpPr>
        <p:spPr>
          <a:xfrm>
            <a:off x="11186498" y="2849997"/>
            <a:ext cx="650737" cy="312264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 P Padhy</a:t>
            </a:r>
          </a:p>
        </p:txBody>
      </p:sp>
      <p:sp>
        <p:nvSpPr>
          <p:cNvPr id="42" name="Rounded Rectangle 187">
            <a:extLst>
              <a:ext uri="{FF2B5EF4-FFF2-40B4-BE49-F238E27FC236}">
                <a16:creationId xmlns:a16="http://schemas.microsoft.com/office/drawing/2014/main" id="{A5C0C6DF-1FD3-B7FF-371C-D94A99CE1D14}"/>
              </a:ext>
            </a:extLst>
          </p:cNvPr>
          <p:cNvSpPr/>
          <p:nvPr/>
        </p:nvSpPr>
        <p:spPr>
          <a:xfrm>
            <a:off x="11105102" y="1681399"/>
            <a:ext cx="842804" cy="503751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Mukesh Rao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AVP</a:t>
            </a:r>
          </a:p>
        </p:txBody>
      </p:sp>
      <p:sp>
        <p:nvSpPr>
          <p:cNvPr id="54" name="Rounded Rectangle 66">
            <a:extLst>
              <a:ext uri="{FF2B5EF4-FFF2-40B4-BE49-F238E27FC236}">
                <a16:creationId xmlns:a16="http://schemas.microsoft.com/office/drawing/2014/main" id="{80B5C56F-80D4-08AB-9F13-CA7415017650}"/>
              </a:ext>
            </a:extLst>
          </p:cNvPr>
          <p:cNvSpPr/>
          <p:nvPr/>
        </p:nvSpPr>
        <p:spPr>
          <a:xfrm>
            <a:off x="7256038" y="2932481"/>
            <a:ext cx="942799" cy="2820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Chennai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5" name="Rounded Rectangle 185">
            <a:extLst>
              <a:ext uri="{FF2B5EF4-FFF2-40B4-BE49-F238E27FC236}">
                <a16:creationId xmlns:a16="http://schemas.microsoft.com/office/drawing/2014/main" id="{9DA96822-2EA0-1832-B6D3-0FBB4C666189}"/>
              </a:ext>
            </a:extLst>
          </p:cNvPr>
          <p:cNvSpPr/>
          <p:nvPr/>
        </p:nvSpPr>
        <p:spPr>
          <a:xfrm>
            <a:off x="7255258" y="2580292"/>
            <a:ext cx="915612" cy="215917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Sreekrishna</a:t>
            </a:r>
          </a:p>
        </p:txBody>
      </p:sp>
      <p:sp>
        <p:nvSpPr>
          <p:cNvPr id="58" name="Rounded Rectangle 185">
            <a:extLst>
              <a:ext uri="{FF2B5EF4-FFF2-40B4-BE49-F238E27FC236}">
                <a16:creationId xmlns:a16="http://schemas.microsoft.com/office/drawing/2014/main" id="{1F7B0331-A8A4-DFF4-F012-7918D69D9F2E}"/>
              </a:ext>
            </a:extLst>
          </p:cNvPr>
          <p:cNvSpPr/>
          <p:nvPr/>
        </p:nvSpPr>
        <p:spPr>
          <a:xfrm>
            <a:off x="7285969" y="3140144"/>
            <a:ext cx="907537" cy="247506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Vinayagam</a:t>
            </a:r>
            <a:endParaRPr kumimoji="0" lang="en-IN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EF66E9C-DA18-7895-F8CF-AFE790678402}"/>
              </a:ext>
            </a:extLst>
          </p:cNvPr>
          <p:cNvCxnSpPr>
            <a:cxnSpLocks/>
          </p:cNvCxnSpPr>
          <p:nvPr/>
        </p:nvCxnSpPr>
        <p:spPr>
          <a:xfrm>
            <a:off x="9374061" y="1868578"/>
            <a:ext cx="0" cy="1085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A3020FF5-B139-6C62-D1C1-468D85904A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77979" y="2706766"/>
            <a:ext cx="1279470" cy="90583"/>
          </a:xfrm>
          <a:prstGeom prst="bentConnector3">
            <a:avLst>
              <a:gd name="adj1" fmla="val 997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AD6D2A6-C8B4-5E5E-FD7C-3E572C1348D3}"/>
              </a:ext>
            </a:extLst>
          </p:cNvPr>
          <p:cNvCxnSpPr/>
          <p:nvPr/>
        </p:nvCxnSpPr>
        <p:spPr>
          <a:xfrm>
            <a:off x="9375771" y="2563927"/>
            <a:ext cx="116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7E4B9AF-E7C6-A7F8-D4B1-8B7D5CD9F04B}"/>
              </a:ext>
            </a:extLst>
          </p:cNvPr>
          <p:cNvCxnSpPr/>
          <p:nvPr/>
        </p:nvCxnSpPr>
        <p:spPr>
          <a:xfrm>
            <a:off x="9366808" y="2994236"/>
            <a:ext cx="116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C78CBD5-1B2D-7C71-A5EF-BFF5D0BA72D2}"/>
              </a:ext>
            </a:extLst>
          </p:cNvPr>
          <p:cNvCxnSpPr/>
          <p:nvPr/>
        </p:nvCxnSpPr>
        <p:spPr>
          <a:xfrm>
            <a:off x="9384731" y="2205340"/>
            <a:ext cx="116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62">
            <a:extLst>
              <a:ext uri="{FF2B5EF4-FFF2-40B4-BE49-F238E27FC236}">
                <a16:creationId xmlns:a16="http://schemas.microsoft.com/office/drawing/2014/main" id="{AB4CAC17-C640-2AE6-1A69-70DF3BA7DF1E}"/>
              </a:ext>
            </a:extLst>
          </p:cNvPr>
          <p:cNvSpPr/>
          <p:nvPr/>
        </p:nvSpPr>
        <p:spPr>
          <a:xfrm>
            <a:off x="4913679" y="3792283"/>
            <a:ext cx="943425" cy="2381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Maintenance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FC62B88-A53A-8899-5631-0E3470CAD73B}"/>
              </a:ext>
            </a:extLst>
          </p:cNvPr>
          <p:cNvCxnSpPr/>
          <p:nvPr/>
        </p:nvCxnSpPr>
        <p:spPr>
          <a:xfrm flipV="1">
            <a:off x="9332510" y="1205252"/>
            <a:ext cx="2725271" cy="840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31982F5-750E-3A0E-7923-C9C7EE639B21}"/>
              </a:ext>
            </a:extLst>
          </p:cNvPr>
          <p:cNvCxnSpPr>
            <a:cxnSpLocks/>
          </p:cNvCxnSpPr>
          <p:nvPr/>
        </p:nvCxnSpPr>
        <p:spPr>
          <a:xfrm>
            <a:off x="11624863" y="1207318"/>
            <a:ext cx="0" cy="13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91D7124-4912-3B17-F830-1622843BDCA1}"/>
              </a:ext>
            </a:extLst>
          </p:cNvPr>
          <p:cNvCxnSpPr>
            <a:cxnSpLocks/>
          </p:cNvCxnSpPr>
          <p:nvPr/>
        </p:nvCxnSpPr>
        <p:spPr>
          <a:xfrm>
            <a:off x="10025801" y="5333963"/>
            <a:ext cx="0" cy="13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7ACD2342-A331-825A-4146-15DA5774B8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98241" y="4054428"/>
            <a:ext cx="889317" cy="207488"/>
          </a:xfrm>
          <a:prstGeom prst="bentConnector3">
            <a:avLst>
              <a:gd name="adj1" fmla="val 1014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5951D368-6087-7E9E-0FF7-002E07DC5F6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22686" y="2611229"/>
            <a:ext cx="1316929" cy="139944"/>
          </a:xfrm>
          <a:prstGeom prst="bentConnector3">
            <a:avLst>
              <a:gd name="adj1" fmla="val 9923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5DC73FA0-4E4D-6D8C-7BA9-D3E84E2ADC2E}"/>
              </a:ext>
            </a:extLst>
          </p:cNvPr>
          <p:cNvSpPr/>
          <p:nvPr/>
        </p:nvSpPr>
        <p:spPr>
          <a:xfrm>
            <a:off x="10337568" y="1361976"/>
            <a:ext cx="673045" cy="353028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 Head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PEB</a:t>
            </a:r>
          </a:p>
        </p:txBody>
      </p:sp>
      <p:sp>
        <p:nvSpPr>
          <p:cNvPr id="8" name="Rounded Rectangle 187">
            <a:extLst>
              <a:ext uri="{FF2B5EF4-FFF2-40B4-BE49-F238E27FC236}">
                <a16:creationId xmlns:a16="http://schemas.microsoft.com/office/drawing/2014/main" id="{B9826402-A155-F524-4674-F6AAABC51EF0}"/>
              </a:ext>
            </a:extLst>
          </p:cNvPr>
          <p:cNvSpPr/>
          <p:nvPr/>
        </p:nvSpPr>
        <p:spPr>
          <a:xfrm>
            <a:off x="10390243" y="1677965"/>
            <a:ext cx="643362" cy="498481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Amit Gupta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AVP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F5D131-5FE0-7918-A8D1-8979149C8F1B}"/>
              </a:ext>
            </a:extLst>
          </p:cNvPr>
          <p:cNvCxnSpPr>
            <a:cxnSpLocks/>
          </p:cNvCxnSpPr>
          <p:nvPr/>
        </p:nvCxnSpPr>
        <p:spPr>
          <a:xfrm>
            <a:off x="10677821" y="1217115"/>
            <a:ext cx="0" cy="13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C5202B36-345D-83FA-2A44-B148F100D2E7}"/>
              </a:ext>
            </a:extLst>
          </p:cNvPr>
          <p:cNvSpPr/>
          <p:nvPr/>
        </p:nvSpPr>
        <p:spPr>
          <a:xfrm>
            <a:off x="5650456" y="2142574"/>
            <a:ext cx="898961" cy="39221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Hyderabad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Operations </a:t>
            </a:r>
          </a:p>
        </p:txBody>
      </p:sp>
      <p:sp>
        <p:nvSpPr>
          <p:cNvPr id="34" name="Rounded Rectangle 62">
            <a:extLst>
              <a:ext uri="{FF2B5EF4-FFF2-40B4-BE49-F238E27FC236}">
                <a16:creationId xmlns:a16="http://schemas.microsoft.com/office/drawing/2014/main" id="{92556641-71A7-AFF5-BE87-C1E7F4B76DCB}"/>
              </a:ext>
            </a:extLst>
          </p:cNvPr>
          <p:cNvSpPr/>
          <p:nvPr/>
        </p:nvSpPr>
        <p:spPr>
          <a:xfrm>
            <a:off x="6141056" y="5145913"/>
            <a:ext cx="1019616" cy="30200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Logistics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Rounded Rectangle 229">
            <a:extLst>
              <a:ext uri="{FF2B5EF4-FFF2-40B4-BE49-F238E27FC236}">
                <a16:creationId xmlns:a16="http://schemas.microsoft.com/office/drawing/2014/main" id="{8D83C29B-8B78-696F-80EC-0763AC6B784E}"/>
              </a:ext>
            </a:extLst>
          </p:cNvPr>
          <p:cNvSpPr/>
          <p:nvPr/>
        </p:nvSpPr>
        <p:spPr>
          <a:xfrm>
            <a:off x="6141056" y="4785913"/>
            <a:ext cx="990000" cy="270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Stores </a:t>
            </a:r>
          </a:p>
        </p:txBody>
      </p:sp>
      <p:sp>
        <p:nvSpPr>
          <p:cNvPr id="38" name="Rounded Rectangle 242">
            <a:extLst>
              <a:ext uri="{FF2B5EF4-FFF2-40B4-BE49-F238E27FC236}">
                <a16:creationId xmlns:a16="http://schemas.microsoft.com/office/drawing/2014/main" id="{79934CA3-51EE-BE9E-71FF-6804EA31326E}"/>
              </a:ext>
            </a:extLst>
          </p:cNvPr>
          <p:cNvSpPr/>
          <p:nvPr/>
        </p:nvSpPr>
        <p:spPr>
          <a:xfrm>
            <a:off x="6141056" y="4425913"/>
            <a:ext cx="995770" cy="2792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Proc</a:t>
            </a:r>
            <a:r>
              <a:rPr kumimoji="0" lang="en-US" sz="97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urement</a:t>
            </a: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9" name="Rounded Rectangle 244">
            <a:extLst>
              <a:ext uri="{FF2B5EF4-FFF2-40B4-BE49-F238E27FC236}">
                <a16:creationId xmlns:a16="http://schemas.microsoft.com/office/drawing/2014/main" id="{6E467EFB-9214-DB28-2922-90788AE46150}"/>
              </a:ext>
            </a:extLst>
          </p:cNvPr>
          <p:cNvSpPr/>
          <p:nvPr/>
        </p:nvSpPr>
        <p:spPr>
          <a:xfrm>
            <a:off x="6141057" y="3152012"/>
            <a:ext cx="810000" cy="26761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PPC </a:t>
            </a:r>
          </a:p>
        </p:txBody>
      </p:sp>
      <p:sp>
        <p:nvSpPr>
          <p:cNvPr id="40" name="Rounded Rectangle 229">
            <a:extLst>
              <a:ext uri="{FF2B5EF4-FFF2-40B4-BE49-F238E27FC236}">
                <a16:creationId xmlns:a16="http://schemas.microsoft.com/office/drawing/2014/main" id="{05AA73CA-FD87-BF41-9EB1-4D9BB38685C3}"/>
              </a:ext>
            </a:extLst>
          </p:cNvPr>
          <p:cNvSpPr/>
          <p:nvPr/>
        </p:nvSpPr>
        <p:spPr>
          <a:xfrm>
            <a:off x="6141056" y="4119704"/>
            <a:ext cx="990000" cy="23893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Painting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2A01A18F-4AE8-BD9A-6F52-0CEE098D12D2}"/>
              </a:ext>
            </a:extLst>
          </p:cNvPr>
          <p:cNvCxnSpPr>
            <a:cxnSpLocks/>
          </p:cNvCxnSpPr>
          <p:nvPr/>
        </p:nvCxnSpPr>
        <p:spPr>
          <a:xfrm rot="5400000">
            <a:off x="5989756" y="2653064"/>
            <a:ext cx="395494" cy="157501"/>
          </a:xfrm>
          <a:prstGeom prst="bentConnector4">
            <a:avLst>
              <a:gd name="adj1" fmla="val 24398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4F0FBFFE-C50F-FE3A-A152-36A3E4BCF44F}"/>
              </a:ext>
            </a:extLst>
          </p:cNvPr>
          <p:cNvCxnSpPr>
            <a:cxnSpLocks/>
          </p:cNvCxnSpPr>
          <p:nvPr/>
        </p:nvCxnSpPr>
        <p:spPr>
          <a:xfrm rot="5400000">
            <a:off x="5793971" y="2866778"/>
            <a:ext cx="804994" cy="157500"/>
          </a:xfrm>
          <a:prstGeom prst="bentConnector4">
            <a:avLst>
              <a:gd name="adj1" fmla="val 11540"/>
              <a:gd name="adj2" fmla="val 2451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9C1BB270-414C-4AD4-0D8F-697F20668F7F}"/>
              </a:ext>
            </a:extLst>
          </p:cNvPr>
          <p:cNvCxnSpPr>
            <a:cxnSpLocks/>
            <a:endCxn id="38" idx="1"/>
          </p:cNvCxnSpPr>
          <p:nvPr/>
        </p:nvCxnSpPr>
        <p:spPr>
          <a:xfrm rot="5400000">
            <a:off x="5205007" y="3471964"/>
            <a:ext cx="2029600" cy="157501"/>
          </a:xfrm>
          <a:prstGeom prst="bentConnector4">
            <a:avLst>
              <a:gd name="adj1" fmla="val 5657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2A669E7F-BB02-34B4-2D87-E5F79F8D5D4D}"/>
              </a:ext>
            </a:extLst>
          </p:cNvPr>
          <p:cNvCxnSpPr>
            <a:cxnSpLocks/>
            <a:endCxn id="35" idx="1"/>
          </p:cNvCxnSpPr>
          <p:nvPr/>
        </p:nvCxnSpPr>
        <p:spPr>
          <a:xfrm rot="5400000">
            <a:off x="5027307" y="3649664"/>
            <a:ext cx="2385000" cy="157501"/>
          </a:xfrm>
          <a:prstGeom prst="bentConnector4">
            <a:avLst>
              <a:gd name="adj1" fmla="val 3786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7DBC6A23-C7D0-AB2C-40E6-F6D6DCFB81FB}"/>
              </a:ext>
            </a:extLst>
          </p:cNvPr>
          <p:cNvCxnSpPr>
            <a:cxnSpLocks/>
          </p:cNvCxnSpPr>
          <p:nvPr/>
        </p:nvCxnSpPr>
        <p:spPr>
          <a:xfrm rot="5400000">
            <a:off x="4839307" y="3837665"/>
            <a:ext cx="2761003" cy="157501"/>
          </a:xfrm>
          <a:prstGeom prst="bentConnector4">
            <a:avLst>
              <a:gd name="adj1" fmla="val 2817"/>
              <a:gd name="adj2" fmla="val 2451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4">
            <a:extLst>
              <a:ext uri="{FF2B5EF4-FFF2-40B4-BE49-F238E27FC236}">
                <a16:creationId xmlns:a16="http://schemas.microsoft.com/office/drawing/2014/main" id="{FA3A1A45-2E26-939A-9052-AFFBCDE68FA0}"/>
              </a:ext>
            </a:extLst>
          </p:cNvPr>
          <p:cNvSpPr/>
          <p:nvPr/>
        </p:nvSpPr>
        <p:spPr>
          <a:xfrm>
            <a:off x="6141056" y="2796598"/>
            <a:ext cx="842804" cy="24914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Production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2" name="Rounded Rectangle 244">
            <a:extLst>
              <a:ext uri="{FF2B5EF4-FFF2-40B4-BE49-F238E27FC236}">
                <a16:creationId xmlns:a16="http://schemas.microsoft.com/office/drawing/2014/main" id="{F598986F-A9BE-F4EA-835D-20C8EAC084FE}"/>
              </a:ext>
            </a:extLst>
          </p:cNvPr>
          <p:cNvSpPr/>
          <p:nvPr/>
        </p:nvSpPr>
        <p:spPr>
          <a:xfrm>
            <a:off x="6160341" y="3480376"/>
            <a:ext cx="810000" cy="25786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PMG 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F244438-5787-C730-66C7-422A39976902}"/>
              </a:ext>
            </a:extLst>
          </p:cNvPr>
          <p:cNvCxnSpPr>
            <a:cxnSpLocks/>
          </p:cNvCxnSpPr>
          <p:nvPr/>
        </p:nvCxnSpPr>
        <p:spPr>
          <a:xfrm>
            <a:off x="5925904" y="3620239"/>
            <a:ext cx="21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D8A5A54-579C-73BF-8948-3498812845BA}"/>
              </a:ext>
            </a:extLst>
          </p:cNvPr>
          <p:cNvCxnSpPr>
            <a:cxnSpLocks/>
          </p:cNvCxnSpPr>
          <p:nvPr/>
        </p:nvCxnSpPr>
        <p:spPr>
          <a:xfrm>
            <a:off x="5925904" y="3924503"/>
            <a:ext cx="21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70584C7-C960-C16B-4DF8-BFD2AA7A8715}"/>
              </a:ext>
            </a:extLst>
          </p:cNvPr>
          <p:cNvCxnSpPr>
            <a:cxnSpLocks/>
          </p:cNvCxnSpPr>
          <p:nvPr/>
        </p:nvCxnSpPr>
        <p:spPr>
          <a:xfrm>
            <a:off x="5919424" y="4286303"/>
            <a:ext cx="215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62">
            <a:extLst>
              <a:ext uri="{FF2B5EF4-FFF2-40B4-BE49-F238E27FC236}">
                <a16:creationId xmlns:a16="http://schemas.microsoft.com/office/drawing/2014/main" id="{9481F3AD-12C8-D159-2141-73AAF9247C0D}"/>
              </a:ext>
            </a:extLst>
          </p:cNvPr>
          <p:cNvSpPr/>
          <p:nvPr/>
        </p:nvSpPr>
        <p:spPr>
          <a:xfrm>
            <a:off x="6181499" y="3794653"/>
            <a:ext cx="943425" cy="23814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Maintenance</a:t>
            </a:r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30C59C58-81D4-B9D5-8E5B-8FC93D8AD457}"/>
              </a:ext>
            </a:extLst>
          </p:cNvPr>
          <p:cNvCxnSpPr>
            <a:cxnSpLocks/>
          </p:cNvCxnSpPr>
          <p:nvPr/>
        </p:nvCxnSpPr>
        <p:spPr>
          <a:xfrm>
            <a:off x="4800794" y="2044074"/>
            <a:ext cx="1417300" cy="102145"/>
          </a:xfrm>
          <a:prstGeom prst="bentConnector3">
            <a:avLst>
              <a:gd name="adj1" fmla="val 100441"/>
            </a:avLst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47FFC0D-5F38-F2B0-8B4E-4B3A020993DB}"/>
              </a:ext>
            </a:extLst>
          </p:cNvPr>
          <p:cNvCxnSpPr/>
          <p:nvPr/>
        </p:nvCxnSpPr>
        <p:spPr>
          <a:xfrm>
            <a:off x="7108522" y="2664492"/>
            <a:ext cx="116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554D363C-293B-CC97-6DC1-1BBF248D2D88}"/>
              </a:ext>
            </a:extLst>
          </p:cNvPr>
          <p:cNvCxnSpPr>
            <a:cxnSpLocks/>
          </p:cNvCxnSpPr>
          <p:nvPr/>
        </p:nvCxnSpPr>
        <p:spPr>
          <a:xfrm flipH="1">
            <a:off x="4951850" y="1993359"/>
            <a:ext cx="13978" cy="148323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8700ABBF-F9F2-1DB2-B286-7337B1B8B528}"/>
              </a:ext>
            </a:extLst>
          </p:cNvPr>
          <p:cNvCxnSpPr>
            <a:cxnSpLocks/>
            <a:endCxn id="26" idx="3"/>
          </p:cNvCxnSpPr>
          <p:nvPr/>
        </p:nvCxnSpPr>
        <p:spPr>
          <a:xfrm rot="5400000">
            <a:off x="11191213" y="1863810"/>
            <a:ext cx="1524396" cy="218380"/>
          </a:xfrm>
          <a:prstGeom prst="bentConnector2">
            <a:avLst/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  <p:sp>
        <p:nvSpPr>
          <p:cNvPr id="99" name="Rounded Rectangle 9">
            <a:extLst>
              <a:ext uri="{FF2B5EF4-FFF2-40B4-BE49-F238E27FC236}">
                <a16:creationId xmlns:a16="http://schemas.microsoft.com/office/drawing/2014/main" id="{485D9DA2-480D-A757-E4E7-83FB841B349E}"/>
              </a:ext>
            </a:extLst>
          </p:cNvPr>
          <p:cNvSpPr/>
          <p:nvPr/>
        </p:nvSpPr>
        <p:spPr>
          <a:xfrm>
            <a:off x="11056634" y="3332369"/>
            <a:ext cx="868707" cy="423106"/>
          </a:xfrm>
          <a:prstGeom prst="roundRect">
            <a:avLst/>
          </a:prstGeom>
          <a:solidFill>
            <a:srgbClr val="000076"/>
          </a:solidFill>
          <a:ln w="19050" cap="rnd" cmpd="sng" algn="ctr">
            <a:solidFill>
              <a:srgbClr val="5FCBEF"/>
            </a:solidFill>
            <a:prstDash val="solid"/>
          </a:ln>
          <a:effectLst/>
        </p:spPr>
        <p:txBody>
          <a:bodyPr wrap="none" tIns="0" anchor="t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Infra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Development</a:t>
            </a:r>
          </a:p>
        </p:txBody>
      </p:sp>
      <p:sp>
        <p:nvSpPr>
          <p:cNvPr id="100" name="Rounded Rectangle 187">
            <a:extLst>
              <a:ext uri="{FF2B5EF4-FFF2-40B4-BE49-F238E27FC236}">
                <a16:creationId xmlns:a16="http://schemas.microsoft.com/office/drawing/2014/main" id="{A6B75859-7437-9490-60C8-D3653E720C69}"/>
              </a:ext>
            </a:extLst>
          </p:cNvPr>
          <p:cNvSpPr/>
          <p:nvPr/>
        </p:nvSpPr>
        <p:spPr>
          <a:xfrm>
            <a:off x="11115064" y="3652772"/>
            <a:ext cx="771353" cy="312264"/>
          </a:xfrm>
          <a:prstGeom prst="roundRect">
            <a:avLst/>
          </a:prstGeom>
          <a:gradFill rotWithShape="1">
            <a:gsLst>
              <a:gs pos="0">
                <a:srgbClr val="5FCBEF">
                  <a:tint val="65000"/>
                  <a:lumMod val="110000"/>
                </a:srgbClr>
              </a:gs>
              <a:gs pos="88000">
                <a:srgbClr val="5FCBEF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FCBEF"/>
            </a:solidFill>
            <a:prstDash val="solid"/>
          </a:ln>
          <a:effectLst/>
        </p:spPr>
        <p:txBody>
          <a:bodyPr tIns="0" bIns="0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7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TBA</a:t>
            </a:r>
          </a:p>
        </p:txBody>
      </p: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F6E3550E-8E68-1ED6-47FA-54CBD001C704}"/>
              </a:ext>
            </a:extLst>
          </p:cNvPr>
          <p:cNvCxnSpPr>
            <a:cxnSpLocks/>
          </p:cNvCxnSpPr>
          <p:nvPr/>
        </p:nvCxnSpPr>
        <p:spPr>
          <a:xfrm rot="5400000">
            <a:off x="11214548" y="2852169"/>
            <a:ext cx="1578890" cy="117212"/>
          </a:xfrm>
          <a:prstGeom prst="bentConnector3">
            <a:avLst>
              <a:gd name="adj1" fmla="val 101070"/>
            </a:avLst>
          </a:prstGeom>
          <a:noFill/>
          <a:ln w="12700" cap="rnd" cmpd="sng" algn="ctr">
            <a:solidFill>
              <a:srgbClr val="5FCBEF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06174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1588" y="69512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A0A49-4388-428C-AAB2-506E075B37AD}"/>
              </a:ext>
            </a:extLst>
          </p:cNvPr>
          <p:cNvCxnSpPr/>
          <p:nvPr/>
        </p:nvCxnSpPr>
        <p:spPr>
          <a:xfrm>
            <a:off x="1588" y="6180760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008250F-E820-CCBF-4100-1B76431B98B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410" y="6277163"/>
            <a:ext cx="1112834" cy="4418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9F896C-36C7-9140-5DB3-8E844F1C0099}"/>
              </a:ext>
            </a:extLst>
          </p:cNvPr>
          <p:cNvSpPr/>
          <p:nvPr/>
        </p:nvSpPr>
        <p:spPr>
          <a:xfrm>
            <a:off x="132304" y="109760"/>
            <a:ext cx="4563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2800" b="1" dirty="0">
                <a:solidFill>
                  <a:srgbClr val="0070C0"/>
                </a:solidFill>
                <a:sym typeface="+mn-ea"/>
              </a:rPr>
              <a:t>ITPL- BANGALORE ( 4,050MT)</a:t>
            </a:r>
            <a:endParaRPr lang="en-IN" altLang="de-DE" sz="2800" b="1" dirty="0">
              <a:solidFill>
                <a:srgbClr val="0070C0"/>
              </a:solidFill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99B656-EBB0-95AA-8678-A9897A00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2" y="858416"/>
            <a:ext cx="5654351" cy="5141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CE492-C090-0D1A-ACD2-894B12F63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1" y="858417"/>
            <a:ext cx="5937379" cy="5141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4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1588" y="69512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A0A49-4388-428C-AAB2-506E075B37AD}"/>
              </a:ext>
            </a:extLst>
          </p:cNvPr>
          <p:cNvCxnSpPr/>
          <p:nvPr/>
        </p:nvCxnSpPr>
        <p:spPr>
          <a:xfrm>
            <a:off x="1588" y="6180760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008250F-E820-CCBF-4100-1B76431B98B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410" y="6277163"/>
            <a:ext cx="1112834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building, outdoor, apartment building, tall&#10;&#10;Description automatically generated">
            <a:extLst>
              <a:ext uri="{FF2B5EF4-FFF2-40B4-BE49-F238E27FC236}">
                <a16:creationId xmlns:a16="http://schemas.microsoft.com/office/drawing/2014/main" id="{BA43EDC6-EA16-0FD9-B8C4-D4617103B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" y="888033"/>
            <a:ext cx="11906993" cy="508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79343E-3F4C-0C00-1315-482083415758}"/>
              </a:ext>
            </a:extLst>
          </p:cNvPr>
          <p:cNvSpPr/>
          <p:nvPr/>
        </p:nvSpPr>
        <p:spPr>
          <a:xfrm>
            <a:off x="132304" y="109760"/>
            <a:ext cx="4018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2800" b="1" dirty="0">
                <a:solidFill>
                  <a:srgbClr val="0070C0"/>
                </a:solidFill>
                <a:sym typeface="+mn-ea"/>
              </a:rPr>
              <a:t>PATNA MEDICAL COLLEGE</a:t>
            </a:r>
            <a:endParaRPr lang="en-IN" altLang="de-DE" sz="2800" b="1" dirty="0">
              <a:solidFill>
                <a:srgbClr val="0070C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72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1588" y="69512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A0A49-4388-428C-AAB2-506E075B37AD}"/>
              </a:ext>
            </a:extLst>
          </p:cNvPr>
          <p:cNvCxnSpPr/>
          <p:nvPr/>
        </p:nvCxnSpPr>
        <p:spPr>
          <a:xfrm>
            <a:off x="1588" y="6180760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008250F-E820-CCBF-4100-1B76431B98B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410" y="6277163"/>
            <a:ext cx="1112834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building, outdoor, grass, city&#10;&#10;Description automatically generated">
            <a:extLst>
              <a:ext uri="{FF2B5EF4-FFF2-40B4-BE49-F238E27FC236}">
                <a16:creationId xmlns:a16="http://schemas.microsoft.com/office/drawing/2014/main" id="{761C9743-61ED-BE2D-C2C3-559CBAAA7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304" y="811478"/>
            <a:ext cx="6520422" cy="5272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7BD87400-9BD9-C573-D536-18564CD24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295" y="3539534"/>
            <a:ext cx="5232904" cy="2544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building, outdoor, apartment building&#10;&#10;Description automatically generated">
            <a:extLst>
              <a:ext uri="{FF2B5EF4-FFF2-40B4-BE49-F238E27FC236}">
                <a16:creationId xmlns:a16="http://schemas.microsoft.com/office/drawing/2014/main" id="{39B36505-5785-2726-7786-07F7D7C5A4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95" y="811478"/>
            <a:ext cx="5232904" cy="2631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9F896C-36C7-9140-5DB3-8E844F1C0099}"/>
              </a:ext>
            </a:extLst>
          </p:cNvPr>
          <p:cNvSpPr/>
          <p:nvPr/>
        </p:nvSpPr>
        <p:spPr>
          <a:xfrm>
            <a:off x="132304" y="109760"/>
            <a:ext cx="7390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2800" b="1" dirty="0">
                <a:solidFill>
                  <a:srgbClr val="0070C0"/>
                </a:solidFill>
                <a:sym typeface="+mn-ea"/>
              </a:rPr>
              <a:t>SAIL’S SUPER SPECIALTY HOSPITAL AT ROURKELA</a:t>
            </a:r>
            <a:endParaRPr lang="en-IN" altLang="de-DE" sz="2800" b="1" dirty="0">
              <a:solidFill>
                <a:srgbClr val="0070C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49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1588" y="69512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A0A49-4388-428C-AAB2-506E075B37AD}"/>
              </a:ext>
            </a:extLst>
          </p:cNvPr>
          <p:cNvCxnSpPr/>
          <p:nvPr/>
        </p:nvCxnSpPr>
        <p:spPr>
          <a:xfrm>
            <a:off x="1588" y="6180760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008250F-E820-CCBF-4100-1B76431B98B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410" y="6277163"/>
            <a:ext cx="1112834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text, sky, outdoor, several&#10;&#10;Description automatically generated">
            <a:extLst>
              <a:ext uri="{FF2B5EF4-FFF2-40B4-BE49-F238E27FC236}">
                <a16:creationId xmlns:a16="http://schemas.microsoft.com/office/drawing/2014/main" id="{D6B7F2E7-B34E-49A5-5923-9AD5A6CE2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r="19060"/>
          <a:stretch/>
        </p:blipFill>
        <p:spPr>
          <a:xfrm>
            <a:off x="247437" y="887841"/>
            <a:ext cx="5848563" cy="5124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05A8D399-F1E1-5E74-23BF-FF1AC912E2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7" b="15906"/>
          <a:stretch/>
        </p:blipFill>
        <p:spPr>
          <a:xfrm>
            <a:off x="6316824" y="894143"/>
            <a:ext cx="5627739" cy="5124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D36964-93D4-7B27-FF8B-4B952B3B4C09}"/>
              </a:ext>
            </a:extLst>
          </p:cNvPr>
          <p:cNvSpPr/>
          <p:nvPr/>
        </p:nvSpPr>
        <p:spPr>
          <a:xfrm>
            <a:off x="-213749" y="202106"/>
            <a:ext cx="6924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ea typeface="+mj-ea"/>
                <a:cs typeface="+mj-cs"/>
              </a:rPr>
              <a:t>MALL OF INDIA , DLF , NOIDA</a:t>
            </a:r>
          </a:p>
        </p:txBody>
      </p:sp>
    </p:spTree>
    <p:extLst>
      <p:ext uri="{BB962C8B-B14F-4D97-AF65-F5344CB8AC3E}">
        <p14:creationId xmlns:p14="http://schemas.microsoft.com/office/powerpoint/2010/main" val="10794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1588" y="69512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A0A49-4388-428C-AAB2-506E075B37AD}"/>
              </a:ext>
            </a:extLst>
          </p:cNvPr>
          <p:cNvCxnSpPr/>
          <p:nvPr/>
        </p:nvCxnSpPr>
        <p:spPr>
          <a:xfrm>
            <a:off x="1588" y="6180760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008250F-E820-CCBF-4100-1B76431B98B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410" y="6277163"/>
            <a:ext cx="1112834" cy="4418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9F896C-36C7-9140-5DB3-8E844F1C0099}"/>
              </a:ext>
            </a:extLst>
          </p:cNvPr>
          <p:cNvSpPr/>
          <p:nvPr/>
        </p:nvSpPr>
        <p:spPr>
          <a:xfrm>
            <a:off x="132304" y="109760"/>
            <a:ext cx="3357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2800" b="1" dirty="0">
                <a:solidFill>
                  <a:srgbClr val="0070C0"/>
                </a:solidFill>
                <a:sym typeface="+mn-ea"/>
              </a:rPr>
              <a:t>KEC THANA MUMBAI</a:t>
            </a:r>
            <a:endParaRPr lang="en-IN" altLang="de-DE" sz="2800" b="1" dirty="0">
              <a:solidFill>
                <a:srgbClr val="0070C0"/>
              </a:solidFill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023C6-91B2-9B34-FFD3-D6AF0B6E8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" y="840904"/>
            <a:ext cx="11278387" cy="5194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19008-01CB-2C19-6ED0-A22940425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03D554-23C4-2AAD-A5BE-082CB1A498DA}"/>
              </a:ext>
            </a:extLst>
          </p:cNvPr>
          <p:cNvSpPr/>
          <p:nvPr/>
        </p:nvSpPr>
        <p:spPr>
          <a:xfrm>
            <a:off x="878539" y="-89936"/>
            <a:ext cx="9702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2800" b="1" dirty="0">
                <a:solidFill>
                  <a:srgbClr val="0070C0"/>
                </a:solidFill>
                <a:sym typeface="+mn-ea"/>
              </a:rPr>
              <a:t>DELHI AIRPORT, T-1</a:t>
            </a:r>
            <a:endParaRPr lang="en-IN" altLang="de-DE" sz="2800" b="1" dirty="0">
              <a:solidFill>
                <a:srgbClr val="0070C0"/>
              </a:solidFill>
              <a:sym typeface="+mn-ea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DEE355-FF1C-28AA-7B99-6DB113BB960B}"/>
              </a:ext>
            </a:extLst>
          </p:cNvPr>
          <p:cNvCxnSpPr/>
          <p:nvPr/>
        </p:nvCxnSpPr>
        <p:spPr>
          <a:xfrm>
            <a:off x="-2" y="358795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FFF44F-A8C4-4CD6-07B9-75E0E5A173D4}"/>
              </a:ext>
            </a:extLst>
          </p:cNvPr>
          <p:cNvCxnSpPr/>
          <p:nvPr/>
        </p:nvCxnSpPr>
        <p:spPr>
          <a:xfrm>
            <a:off x="3175" y="6499205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F59AC-A91A-3880-E4AF-6FCA973C6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68C54D-61DD-AB30-3093-08206B13C7B8}"/>
              </a:ext>
            </a:extLst>
          </p:cNvPr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5">
            <a:extLst>
              <a:ext uri="{FF2B5EF4-FFF2-40B4-BE49-F238E27FC236}">
                <a16:creationId xmlns:a16="http://schemas.microsoft.com/office/drawing/2014/main" id="{234CCB0B-5D76-A873-158A-37F7E68E5A99}"/>
              </a:ext>
            </a:extLst>
          </p:cNvPr>
          <p:cNvSpPr txBox="1"/>
          <p:nvPr/>
        </p:nvSpPr>
        <p:spPr bwMode="gray">
          <a:xfrm>
            <a:off x="0" y="176532"/>
            <a:ext cx="11353800" cy="4674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ABBvoiceOffice" panose="020D0603020503020204" pitchFamily="34" charset="0"/>
                <a:cs typeface="Segoe UI" panose="020B0502040204020203" pitchFamily="34" charset="0"/>
              </a:rPr>
              <a:t>DELHI AIRPORT TERMINAL - 1(DIAL)</a:t>
            </a:r>
            <a:endParaRPr lang="en-GB" sz="28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building with a large roof&#10;&#10;Description automatically generated">
            <a:extLst>
              <a:ext uri="{FF2B5EF4-FFF2-40B4-BE49-F238E27FC236}">
                <a16:creationId xmlns:a16="http://schemas.microsoft.com/office/drawing/2014/main" id="{BE51214C-1D8B-CD56-D89C-686019C52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7056"/>
                    </a14:imgEffect>
                    <a14:imgEffect>
                      <a14:saturation sat="215000"/>
                    </a14:imgEffect>
                    <a14:imgEffect>
                      <a14:brightnessContrast bright="22000"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482" y="851246"/>
            <a:ext cx="6151312" cy="2677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large white building with a black and white stripe&#10;&#10;Description automatically generated with medium confidence">
            <a:extLst>
              <a:ext uri="{FF2B5EF4-FFF2-40B4-BE49-F238E27FC236}">
                <a16:creationId xmlns:a16="http://schemas.microsoft.com/office/drawing/2014/main" id="{8F28800D-7D2F-85BD-C85F-1EC3105C2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22000"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3083" y="851246"/>
            <a:ext cx="5414433" cy="2677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large building with a large ceiling&#10;&#10;Description automatically generated with medium confidence">
            <a:extLst>
              <a:ext uri="{FF2B5EF4-FFF2-40B4-BE49-F238E27FC236}">
                <a16:creationId xmlns:a16="http://schemas.microsoft.com/office/drawing/2014/main" id="{F4FBE6CC-C2A6-680A-7687-528AB796D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085" y="3689228"/>
            <a:ext cx="5414432" cy="299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close-up of a roof&#10;&#10;Description automatically generated">
            <a:extLst>
              <a:ext uri="{FF2B5EF4-FFF2-40B4-BE49-F238E27FC236}">
                <a16:creationId xmlns:a16="http://schemas.microsoft.com/office/drawing/2014/main" id="{76358463-E668-AF24-EC4B-48B4F8EB1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482" y="3685981"/>
            <a:ext cx="6151312" cy="299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9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D156F-39B4-4096-A7D1-D01D4FC71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41" y="89132"/>
            <a:ext cx="11190316" cy="64238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BANGALORE INTERNATIONAL AIRPORT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889C7B-97FC-A13E-C322-876C5CE39330}"/>
              </a:ext>
            </a:extLst>
          </p:cNvPr>
          <p:cNvCxnSpPr/>
          <p:nvPr/>
        </p:nvCxnSpPr>
        <p:spPr>
          <a:xfrm>
            <a:off x="-1" y="61384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39674A-A89A-A1E8-6811-61A50BE5CD0F}"/>
              </a:ext>
            </a:extLst>
          </p:cNvPr>
          <p:cNvCxnSpPr/>
          <p:nvPr/>
        </p:nvCxnSpPr>
        <p:spPr>
          <a:xfrm>
            <a:off x="3175" y="6244154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D914026-6CD2-6CD7-1CA8-9199F36B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34" y="867748"/>
            <a:ext cx="5797420" cy="5159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0A387-2AB9-7C39-E06A-A8C716394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748" y="830432"/>
            <a:ext cx="5797418" cy="5197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9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35702-C52C-7C96-8E32-D6F32283A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1B87-6B4F-66D4-68EB-4B4377133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41" y="89132"/>
            <a:ext cx="11190316" cy="64238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b="1" dirty="0">
                <a:solidFill>
                  <a:schemeClr val="accent1"/>
                </a:solidFill>
              </a:rPr>
              <a:t>JEWAR</a:t>
            </a:r>
            <a:r>
              <a:rPr lang="en-US" sz="3200" b="1" dirty="0">
                <a:solidFill>
                  <a:schemeClr val="accent1"/>
                </a:solidFill>
                <a:latin typeface="+mj-lt"/>
              </a:rPr>
              <a:t> INTERNATIONAL AIRPORT</a:t>
            </a:r>
            <a:r>
              <a:rPr lang="en-US" sz="3200" b="1" dirty="0">
                <a:solidFill>
                  <a:schemeClr val="accent1"/>
                </a:solidFill>
              </a:rPr>
              <a:t> UNDER EXECUTION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9AC3E6-2FC5-B33D-A4E4-A413686AFC44}"/>
              </a:ext>
            </a:extLst>
          </p:cNvPr>
          <p:cNvCxnSpPr/>
          <p:nvPr/>
        </p:nvCxnSpPr>
        <p:spPr>
          <a:xfrm>
            <a:off x="-1" y="61384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15F722-7876-4123-E0ED-F28CFB799CDB}"/>
              </a:ext>
            </a:extLst>
          </p:cNvPr>
          <p:cNvCxnSpPr/>
          <p:nvPr/>
        </p:nvCxnSpPr>
        <p:spPr>
          <a:xfrm>
            <a:off x="3175" y="6244154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E7442B0-289E-F1E2-A306-8C780D3A3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9" y="731520"/>
            <a:ext cx="11800819" cy="53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11B88B-BC9B-2031-4AFA-ED2193B07C7E}"/>
              </a:ext>
            </a:extLst>
          </p:cNvPr>
          <p:cNvCxnSpPr/>
          <p:nvPr/>
        </p:nvCxnSpPr>
        <p:spPr>
          <a:xfrm>
            <a:off x="3175" y="550799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354CF8-478C-50E3-34B6-9DE1AB47D652}"/>
              </a:ext>
            </a:extLst>
          </p:cNvPr>
          <p:cNvCxnSpPr/>
          <p:nvPr/>
        </p:nvCxnSpPr>
        <p:spPr>
          <a:xfrm>
            <a:off x="0" y="646600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F1083CE-ABE7-1C94-1730-3E1775196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D54480-8B99-453B-A02C-65DC9FBF6390}"/>
              </a:ext>
            </a:extLst>
          </p:cNvPr>
          <p:cNvSpPr/>
          <p:nvPr/>
        </p:nvSpPr>
        <p:spPr>
          <a:xfrm>
            <a:off x="4451262" y="908630"/>
            <a:ext cx="2919730" cy="51339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442085"/>
            <a:endParaRPr lang="en-GB" sz="1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0BDB83-31F5-46A2-8353-0D51787928A3}"/>
              </a:ext>
            </a:extLst>
          </p:cNvPr>
          <p:cNvCxnSpPr/>
          <p:nvPr/>
        </p:nvCxnSpPr>
        <p:spPr>
          <a:xfrm>
            <a:off x="0" y="6283062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B94B72-5C04-40D5-9C02-ED6C79C706EE}"/>
              </a:ext>
            </a:extLst>
          </p:cNvPr>
          <p:cNvSpPr txBox="1"/>
          <p:nvPr/>
        </p:nvSpPr>
        <p:spPr>
          <a:xfrm>
            <a:off x="4605153" y="3408625"/>
            <a:ext cx="2598133" cy="2285241"/>
          </a:xfrm>
          <a:prstGeom prst="rect">
            <a:avLst/>
          </a:prstGeom>
          <a:noFill/>
        </p:spPr>
        <p:txBody>
          <a:bodyPr wrap="square" lIns="18288" tIns="0" rIns="36000" bIns="0" rtlCol="0">
            <a:spAutoFit/>
          </a:bodyPr>
          <a:lstStyle/>
          <a:p>
            <a:pPr algn="ctr" defTabSz="1442085"/>
            <a:r>
              <a:rPr lang="en-GB" sz="1600" b="1" dirty="0">
                <a:solidFill>
                  <a:srgbClr val="0092D0"/>
                </a:solidFill>
                <a:latin typeface="Cambria" panose="02040503050406030204" pitchFamily="18" charset="0"/>
              </a:rPr>
              <a:t>Y S Reddy</a:t>
            </a:r>
          </a:p>
          <a:p>
            <a:pPr algn="ctr" defTabSz="1442085"/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COO &amp; Director  (Operations)</a:t>
            </a:r>
          </a:p>
          <a:p>
            <a:pPr algn="ctr" defTabSz="1442085"/>
            <a:endParaRPr lang="en-GB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 defTabSz="1442085">
              <a:spcBef>
                <a:spcPts val="300"/>
              </a:spcBef>
            </a:pPr>
            <a:r>
              <a:rPr lang="en-GB" sz="1600" dirty="0">
                <a:solidFill>
                  <a:srgbClr val="000000"/>
                </a:solidFill>
                <a:latin typeface="Cambria" panose="02040503050406030204" pitchFamily="18" charset="0"/>
              </a:rPr>
              <a:t>Over 24 years experience in Structural fabrication </a:t>
            </a:r>
            <a:r>
              <a:rPr lang="en-IN" altLang="en-GB" sz="1600" dirty="0">
                <a:solidFill>
                  <a:srgbClr val="000000"/>
                </a:solidFill>
                <a:latin typeface="Cambria" panose="02040503050406030204" pitchFamily="18" charset="0"/>
              </a:rPr>
              <a:t>i</a:t>
            </a:r>
            <a:r>
              <a:rPr lang="en-GB" sz="1600" dirty="0">
                <a:solidFill>
                  <a:srgbClr val="000000"/>
                </a:solidFill>
                <a:latin typeface="Cambria" panose="02040503050406030204" pitchFamily="18" charset="0"/>
              </a:rPr>
              <a:t>ndustries</a:t>
            </a:r>
            <a:r>
              <a:rPr lang="en-IN" altLang="en-GB" sz="1600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  <a:r>
              <a:rPr lang="en-GB" sz="1600" dirty="0">
                <a:solidFill>
                  <a:srgbClr val="000000"/>
                </a:solidFill>
                <a:latin typeface="Cambria" panose="02040503050406030204" pitchFamily="18" charset="0"/>
              </a:rPr>
              <a:t> Hetat- Singapore, Kirby Building Systems ,Tiger Steel, Octamec.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329172-8BAF-4B2A-9124-26A9D4A24AEE}"/>
              </a:ext>
            </a:extLst>
          </p:cNvPr>
          <p:cNvCxnSpPr/>
          <p:nvPr/>
        </p:nvCxnSpPr>
        <p:spPr>
          <a:xfrm>
            <a:off x="0" y="67917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DEA2B-C3AC-4154-AAFA-82AECDB56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36" y="6276852"/>
            <a:ext cx="1231900" cy="5340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A7A79771-7D96-4553-9F93-E7D03EB12332}"/>
              </a:ext>
            </a:extLst>
          </p:cNvPr>
          <p:cNvSpPr txBox="1"/>
          <p:nvPr/>
        </p:nvSpPr>
        <p:spPr bwMode="gray">
          <a:xfrm>
            <a:off x="374332" y="-52206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MANAGEMENT TEAM –Operations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F384C1-F7DE-6692-A010-F193E8FC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088271"/>
            <a:ext cx="2118049" cy="217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D05FA-700D-B0E5-9F55-D891D0342AD4}"/>
              </a:ext>
            </a:extLst>
          </p:cNvPr>
          <p:cNvSpPr txBox="1">
            <a:spLocks/>
          </p:cNvSpPr>
          <p:nvPr/>
        </p:nvSpPr>
        <p:spPr>
          <a:xfrm>
            <a:off x="198741" y="89132"/>
            <a:ext cx="11190316" cy="6423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INTERNATIONAL HOCKEY STADIUM, ROURKELA, ODISHA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B17E27-5764-8108-A15D-3F6B87F6EE1B}"/>
              </a:ext>
            </a:extLst>
          </p:cNvPr>
          <p:cNvCxnSpPr/>
          <p:nvPr/>
        </p:nvCxnSpPr>
        <p:spPr>
          <a:xfrm>
            <a:off x="0" y="57320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9CD198B-FB80-DCA4-328A-8C0EFC732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3142"/>
            <a:ext cx="12188824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30F9A5-C2C6-1E6A-2DAB-4BEE72216F92}"/>
              </a:ext>
            </a:extLst>
          </p:cNvPr>
          <p:cNvCxnSpPr/>
          <p:nvPr/>
        </p:nvCxnSpPr>
        <p:spPr>
          <a:xfrm>
            <a:off x="3175" y="326571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715D3E-D2FA-C50B-DB1F-AD183B3A6666}"/>
              </a:ext>
            </a:extLst>
          </p:cNvPr>
          <p:cNvCxnSpPr/>
          <p:nvPr/>
        </p:nvCxnSpPr>
        <p:spPr>
          <a:xfrm>
            <a:off x="3175" y="651680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868C993-8474-2D6E-479B-2D913E88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CC908A-504E-45ED-BAA9-B2BD7F4B709A}"/>
              </a:ext>
            </a:extLst>
          </p:cNvPr>
          <p:cNvCxnSpPr/>
          <p:nvPr/>
        </p:nvCxnSpPr>
        <p:spPr>
          <a:xfrm>
            <a:off x="0" y="63298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9DA1204-C869-1800-6FA9-6B103D81F854}"/>
              </a:ext>
            </a:extLst>
          </p:cNvPr>
          <p:cNvSpPr/>
          <p:nvPr/>
        </p:nvSpPr>
        <p:spPr>
          <a:xfrm>
            <a:off x="552384" y="41914"/>
            <a:ext cx="7870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Tecnimont Algeria Export material at site</a:t>
            </a:r>
          </a:p>
        </p:txBody>
      </p:sp>
      <p:pic>
        <p:nvPicPr>
          <p:cNvPr id="5" name="Picture 4" descr="A yellow crane with black objects on it&#10;&#10;Description automatically generated with medium confidence">
            <a:extLst>
              <a:ext uri="{FF2B5EF4-FFF2-40B4-BE49-F238E27FC236}">
                <a16:creationId xmlns:a16="http://schemas.microsoft.com/office/drawing/2014/main" id="{F86F2E4F-92E3-3277-5FFC-527DFE5C5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1" y="772160"/>
            <a:ext cx="6340532" cy="5262878"/>
          </a:xfrm>
          <a:prstGeom prst="rect">
            <a:avLst/>
          </a:prstGeom>
        </p:spPr>
      </p:pic>
      <p:pic>
        <p:nvPicPr>
          <p:cNvPr id="8" name="Picture 7" descr="A large yellow and blue machine&#10;&#10;Description automatically generated with medium confidence">
            <a:extLst>
              <a:ext uri="{FF2B5EF4-FFF2-40B4-BE49-F238E27FC236}">
                <a16:creationId xmlns:a16="http://schemas.microsoft.com/office/drawing/2014/main" id="{AC3F9389-D687-2623-05F0-934EF5110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" y="772159"/>
            <a:ext cx="5339863" cy="526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6B9681-46BC-DF29-C3F4-1D965D508C0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504" y="6292807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6CE06D-BC05-29CA-550D-75980450880D}"/>
              </a:ext>
            </a:extLst>
          </p:cNvPr>
          <p:cNvCxnSpPr/>
          <p:nvPr/>
        </p:nvCxnSpPr>
        <p:spPr>
          <a:xfrm>
            <a:off x="0" y="6141043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5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AFCDF10-91DA-4107-AA5A-4A308053A990}"/>
              </a:ext>
            </a:extLst>
          </p:cNvPr>
          <p:cNvCxnSpPr/>
          <p:nvPr/>
        </p:nvCxnSpPr>
        <p:spPr>
          <a:xfrm>
            <a:off x="0" y="69103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9DA48FA6-FE8B-4AB6-9051-549F47A0C8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504" y="6292807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FD4352A-A9F2-4D68-8F17-9ED4E8F71C98}"/>
              </a:ext>
            </a:extLst>
          </p:cNvPr>
          <p:cNvCxnSpPr/>
          <p:nvPr/>
        </p:nvCxnSpPr>
        <p:spPr>
          <a:xfrm>
            <a:off x="0" y="622501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56702B-DB57-4853-99B5-F22697C7AFDB}"/>
              </a:ext>
            </a:extLst>
          </p:cNvPr>
          <p:cNvSpPr/>
          <p:nvPr/>
        </p:nvSpPr>
        <p:spPr>
          <a:xfrm>
            <a:off x="244768" y="-1122088"/>
            <a:ext cx="11735582" cy="194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n-IN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itle 5">
            <a:extLst>
              <a:ext uri="{FF2B5EF4-FFF2-40B4-BE49-F238E27FC236}">
                <a16:creationId xmlns:a16="http://schemas.microsoft.com/office/drawing/2014/main" id="{49003D41-73AA-444E-92C7-D63C1EE8B4EB}"/>
              </a:ext>
            </a:extLst>
          </p:cNvPr>
          <p:cNvSpPr txBox="1"/>
          <p:nvPr/>
        </p:nvSpPr>
        <p:spPr bwMode="gray">
          <a:xfrm>
            <a:off x="169621" y="1087673"/>
            <a:ext cx="11443335" cy="344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24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0D64F746-8F8E-2851-3BCD-7743AAF26590}"/>
              </a:ext>
            </a:extLst>
          </p:cNvPr>
          <p:cNvSpPr txBox="1"/>
          <p:nvPr/>
        </p:nvSpPr>
        <p:spPr bwMode="gray">
          <a:xfrm>
            <a:off x="211650" y="-3"/>
            <a:ext cx="11443335" cy="635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LIST OF PELLET PLANT STRUCTURES DONE BY SISCOL</a:t>
            </a:r>
            <a:endParaRPr lang="en-IN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AAC1EC-C930-6CFD-8416-71EDBCB16E7C}"/>
              </a:ext>
            </a:extLst>
          </p:cNvPr>
          <p:cNvGrpSpPr/>
          <p:nvPr/>
        </p:nvGrpSpPr>
        <p:grpSpPr>
          <a:xfrm>
            <a:off x="211650" y="2728364"/>
            <a:ext cx="4509640" cy="1701518"/>
            <a:chOff x="113323" y="827836"/>
            <a:chExt cx="11484410" cy="22733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85D2A69-AB32-E892-26DF-C13A80A90648}"/>
                </a:ext>
              </a:extLst>
            </p:cNvPr>
            <p:cNvSpPr/>
            <p:nvPr/>
          </p:nvSpPr>
          <p:spPr>
            <a:xfrm>
              <a:off x="113323" y="827836"/>
              <a:ext cx="11484410" cy="21973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9044DB71-0838-CCEB-3B69-1824C0159CE4}"/>
                </a:ext>
              </a:extLst>
            </p:cNvPr>
            <p:cNvSpPr txBox="1"/>
            <p:nvPr/>
          </p:nvSpPr>
          <p:spPr>
            <a:xfrm>
              <a:off x="303798" y="838625"/>
              <a:ext cx="10715940" cy="216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b="1" dirty="0">
                  <a:solidFill>
                    <a:schemeClr val="bg1"/>
                  </a:solidFill>
                </a:rPr>
                <a:t>RUNGTA MINES-KAMANDA,DHENKENAL 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b="1" dirty="0">
                  <a:solidFill>
                    <a:schemeClr val="bg1"/>
                  </a:solidFill>
                </a:rPr>
                <a:t>SCOPE -6000MT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sz="1800" b="1" kern="1200" dirty="0">
                  <a:solidFill>
                    <a:schemeClr val="bg1"/>
                  </a:solidFill>
                </a:rPr>
                <a:t>STATUS- COMPLETED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1F0015-ACAD-8750-2817-3DED1DD4449D}"/>
              </a:ext>
            </a:extLst>
          </p:cNvPr>
          <p:cNvGrpSpPr/>
          <p:nvPr/>
        </p:nvGrpSpPr>
        <p:grpSpPr>
          <a:xfrm>
            <a:off x="169621" y="899878"/>
            <a:ext cx="4551669" cy="1548286"/>
            <a:chOff x="113323" y="827836"/>
            <a:chExt cx="11484410" cy="22733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344E0F2-2150-E1DD-80A6-C411287176FE}"/>
                </a:ext>
              </a:extLst>
            </p:cNvPr>
            <p:cNvSpPr/>
            <p:nvPr/>
          </p:nvSpPr>
          <p:spPr>
            <a:xfrm>
              <a:off x="113323" y="827836"/>
              <a:ext cx="11484410" cy="21973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D4433A36-88C7-C9A3-191C-434264E68461}"/>
                </a:ext>
              </a:extLst>
            </p:cNvPr>
            <p:cNvSpPr txBox="1"/>
            <p:nvPr/>
          </p:nvSpPr>
          <p:spPr>
            <a:xfrm>
              <a:off x="303798" y="838625"/>
              <a:ext cx="10715940" cy="216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b="1" dirty="0">
                  <a:solidFill>
                    <a:schemeClr val="bg1"/>
                  </a:solidFill>
                </a:rPr>
                <a:t>RUNGTA MINES-CHALIYAMA 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sz="1800" b="1" kern="1200" dirty="0">
                  <a:solidFill>
                    <a:schemeClr val="bg1"/>
                  </a:solidFill>
                </a:rPr>
                <a:t>SCOPE</a:t>
              </a:r>
              <a:r>
                <a:rPr lang="en-IN" b="1" dirty="0">
                  <a:solidFill>
                    <a:schemeClr val="bg1"/>
                  </a:solidFill>
                </a:rPr>
                <a:t>-4000MT 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sz="1800" b="1" kern="1200" dirty="0">
                  <a:solidFill>
                    <a:schemeClr val="bg1"/>
                  </a:solidFill>
                </a:rPr>
                <a:t>STATUS- COMPLETED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51E09C-A0AC-CD80-F286-B4D970717B6C}"/>
              </a:ext>
            </a:extLst>
          </p:cNvPr>
          <p:cNvGrpSpPr/>
          <p:nvPr/>
        </p:nvGrpSpPr>
        <p:grpSpPr>
          <a:xfrm>
            <a:off x="169621" y="4632301"/>
            <a:ext cx="4551669" cy="1762721"/>
            <a:chOff x="113323" y="827836"/>
            <a:chExt cx="11484410" cy="27345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1036A4C-36D0-FC35-196F-E9A9161042E0}"/>
                </a:ext>
              </a:extLst>
            </p:cNvPr>
            <p:cNvSpPr/>
            <p:nvPr/>
          </p:nvSpPr>
          <p:spPr>
            <a:xfrm>
              <a:off x="113323" y="827836"/>
              <a:ext cx="11484410" cy="21973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1BAFC356-FBE4-8035-FA71-D9BEA361416E}"/>
                </a:ext>
              </a:extLst>
            </p:cNvPr>
            <p:cNvSpPr txBox="1"/>
            <p:nvPr/>
          </p:nvSpPr>
          <p:spPr>
            <a:xfrm>
              <a:off x="303796" y="884746"/>
              <a:ext cx="10715940" cy="216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sz="1800" b="1" kern="1200" dirty="0">
                  <a:solidFill>
                    <a:schemeClr val="bg1"/>
                  </a:solidFill>
                </a:rPr>
                <a:t>TATA STEEL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b="1" dirty="0">
                  <a:solidFill>
                    <a:schemeClr val="bg1"/>
                  </a:solidFill>
                </a:rPr>
                <a:t>SCOPE- 9000 MT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IN" b="1" dirty="0">
                  <a:solidFill>
                    <a:schemeClr val="bg1"/>
                  </a:solidFill>
                </a:rPr>
                <a:t>STATUS- COMPLETED 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IN" b="1" dirty="0">
                <a:solidFill>
                  <a:schemeClr val="bg1"/>
                </a:solidFill>
              </a:endParaRP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IN" sz="1800" b="1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F35E1D-8CBB-1301-4733-103B09109E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r="2" b="7000"/>
          <a:stretch/>
        </p:blipFill>
        <p:spPr>
          <a:xfrm>
            <a:off x="4912320" y="982971"/>
            <a:ext cx="6993236" cy="4979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2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CC908A-504E-45ED-BAA9-B2BD7F4B709A}"/>
              </a:ext>
            </a:extLst>
          </p:cNvPr>
          <p:cNvCxnSpPr/>
          <p:nvPr/>
        </p:nvCxnSpPr>
        <p:spPr>
          <a:xfrm>
            <a:off x="0" y="42978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9DA1204-C869-1800-6FA9-6B103D81F854}"/>
              </a:ext>
            </a:extLst>
          </p:cNvPr>
          <p:cNvSpPr/>
          <p:nvPr/>
        </p:nvSpPr>
        <p:spPr>
          <a:xfrm>
            <a:off x="0" y="-4739"/>
            <a:ext cx="787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TECNIMONT PARADIP </a:t>
            </a:r>
          </a:p>
        </p:txBody>
      </p:sp>
      <p:pic>
        <p:nvPicPr>
          <p:cNvPr id="6" name="Picture 5" descr="A circular structure with a dirt field&#10;&#10;Description automatically generated with medium confidence">
            <a:extLst>
              <a:ext uri="{FF2B5EF4-FFF2-40B4-BE49-F238E27FC236}">
                <a16:creationId xmlns:a16="http://schemas.microsoft.com/office/drawing/2014/main" id="{1DF0A094-42B9-3487-B680-A788C9A1C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4"/>
          <a:stretch/>
        </p:blipFill>
        <p:spPr>
          <a:xfrm>
            <a:off x="919268" y="503579"/>
            <a:ext cx="9960610" cy="2925421"/>
          </a:xfrm>
          <a:prstGeom prst="rect">
            <a:avLst/>
          </a:prstGeom>
        </p:spPr>
      </p:pic>
      <p:pic>
        <p:nvPicPr>
          <p:cNvPr id="9" name="Picture 8" descr="A large metal structure with a large pipe&#10;&#10;Description automatically generated with medium confidence">
            <a:extLst>
              <a:ext uri="{FF2B5EF4-FFF2-40B4-BE49-F238E27FC236}">
                <a16:creationId xmlns:a16="http://schemas.microsoft.com/office/drawing/2014/main" id="{6B20AB86-678E-D2FB-8C44-5D817382F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19" y="3602049"/>
            <a:ext cx="3900563" cy="2925422"/>
          </a:xfrm>
          <a:prstGeom prst="rect">
            <a:avLst/>
          </a:prstGeom>
        </p:spPr>
      </p:pic>
      <p:pic>
        <p:nvPicPr>
          <p:cNvPr id="11" name="Picture 10" descr="A construction site with a crane and a truck&#10;&#10;Description automatically generated">
            <a:extLst>
              <a:ext uri="{FF2B5EF4-FFF2-40B4-BE49-F238E27FC236}">
                <a16:creationId xmlns:a16="http://schemas.microsoft.com/office/drawing/2014/main" id="{5E26E452-F955-8F94-0595-56365FB89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428" y="3602049"/>
            <a:ext cx="3740362" cy="2925420"/>
          </a:xfrm>
          <a:prstGeom prst="rect">
            <a:avLst/>
          </a:prstGeom>
        </p:spPr>
      </p:pic>
      <p:pic>
        <p:nvPicPr>
          <p:cNvPr id="13" name="Picture 12" descr="A construction site with cranes&#10;&#10;Description automatically generated">
            <a:extLst>
              <a:ext uri="{FF2B5EF4-FFF2-40B4-BE49-F238E27FC236}">
                <a16:creationId xmlns:a16="http://schemas.microsoft.com/office/drawing/2014/main" id="{F78E21EF-0CD1-71DE-CAAF-03BE4E5B8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0" y="3602049"/>
            <a:ext cx="3900563" cy="29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CC908A-504E-45ED-BAA9-B2BD7F4B709A}"/>
              </a:ext>
            </a:extLst>
          </p:cNvPr>
          <p:cNvCxnSpPr/>
          <p:nvPr/>
        </p:nvCxnSpPr>
        <p:spPr>
          <a:xfrm>
            <a:off x="0" y="42978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9DA1204-C869-1800-6FA9-6B103D81F854}"/>
              </a:ext>
            </a:extLst>
          </p:cNvPr>
          <p:cNvSpPr/>
          <p:nvPr/>
        </p:nvSpPr>
        <p:spPr>
          <a:xfrm>
            <a:off x="76523" y="-31885"/>
            <a:ext cx="787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TOYO NAYARA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A982E6-4342-986A-8584-B6521E2F8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" y="519350"/>
            <a:ext cx="12043942" cy="61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33D64A-E539-0CA5-2035-3CF4A68BD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1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1588" y="69512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79343E-3F4C-0C00-1315-482083415758}"/>
              </a:ext>
            </a:extLst>
          </p:cNvPr>
          <p:cNvSpPr/>
          <p:nvPr/>
        </p:nvSpPr>
        <p:spPr>
          <a:xfrm>
            <a:off x="132304" y="109760"/>
            <a:ext cx="1000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2800" b="1" dirty="0">
                <a:solidFill>
                  <a:srgbClr val="0070C0"/>
                </a:solidFill>
                <a:sym typeface="+mn-ea"/>
              </a:rPr>
              <a:t>BRIDGE ON KUDAL SANGAM MALAPRABHA RIVER AT KARNATAKA</a:t>
            </a:r>
            <a:endParaRPr lang="en-IN" altLang="de-DE" sz="2800" b="1" dirty="0">
              <a:solidFill>
                <a:srgbClr val="0070C0"/>
              </a:solidFill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B9AE3-5F6E-51D9-4E1F-755EF36C4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5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1588" y="695126"/>
            <a:ext cx="12188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79343E-3F4C-0C00-1315-482083415758}"/>
              </a:ext>
            </a:extLst>
          </p:cNvPr>
          <p:cNvSpPr/>
          <p:nvPr/>
        </p:nvSpPr>
        <p:spPr>
          <a:xfrm>
            <a:off x="132304" y="109760"/>
            <a:ext cx="1000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2800" b="1" dirty="0">
                <a:solidFill>
                  <a:srgbClr val="0070C0"/>
                </a:solidFill>
                <a:sym typeface="+mn-ea"/>
              </a:rPr>
              <a:t>BRIDGE ON KUDAL SANGAM MALAPRABHA RIVER AT KARNATAKA</a:t>
            </a:r>
            <a:endParaRPr lang="en-IN" altLang="de-DE" sz="2800" b="1" dirty="0">
              <a:solidFill>
                <a:srgbClr val="0070C0"/>
              </a:solidFill>
              <a:sym typeface="+mn-ea"/>
            </a:endParaRPr>
          </a:p>
        </p:txBody>
      </p:sp>
      <p:pic>
        <p:nvPicPr>
          <p:cNvPr id="11" name="Picture 10" descr="A picture containing building, outdoor, bridge&#10;&#10;Description automatically generated">
            <a:extLst>
              <a:ext uri="{FF2B5EF4-FFF2-40B4-BE49-F238E27FC236}">
                <a16:creationId xmlns:a16="http://schemas.microsoft.com/office/drawing/2014/main" id="{ECCBEF33-21B4-836E-DEA6-B40764CAE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" y="905070"/>
            <a:ext cx="11168743" cy="5551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76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CC908A-504E-45ED-BAA9-B2BD7F4B709A}"/>
              </a:ext>
            </a:extLst>
          </p:cNvPr>
          <p:cNvCxnSpPr/>
          <p:nvPr/>
        </p:nvCxnSpPr>
        <p:spPr>
          <a:xfrm>
            <a:off x="0" y="625723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9DA1204-C869-1800-6FA9-6B103D81F854}"/>
              </a:ext>
            </a:extLst>
          </p:cNvPr>
          <p:cNvSpPr/>
          <p:nvPr/>
        </p:nvSpPr>
        <p:spPr>
          <a:xfrm>
            <a:off x="141837" y="108074"/>
            <a:ext cx="787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2x44 m Bow string bridge</a:t>
            </a: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48EA48-4295-AB46-0C41-5C0735B56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8" y="788438"/>
            <a:ext cx="11908324" cy="596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0BDB83-31F5-46A2-8353-0D51787928A3}"/>
              </a:ext>
            </a:extLst>
          </p:cNvPr>
          <p:cNvCxnSpPr/>
          <p:nvPr/>
        </p:nvCxnSpPr>
        <p:spPr>
          <a:xfrm>
            <a:off x="0" y="6283062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329172-8BAF-4B2A-9124-26A9D4A24AEE}"/>
              </a:ext>
            </a:extLst>
          </p:cNvPr>
          <p:cNvCxnSpPr/>
          <p:nvPr/>
        </p:nvCxnSpPr>
        <p:spPr>
          <a:xfrm>
            <a:off x="0" y="67917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DEA2B-C3AC-4154-AAFA-82AECDB56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36" y="6304148"/>
            <a:ext cx="1231900" cy="5340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A7A79771-7D96-4553-9F93-E7D03EB12332}"/>
              </a:ext>
            </a:extLst>
          </p:cNvPr>
          <p:cNvSpPr txBox="1"/>
          <p:nvPr/>
        </p:nvSpPr>
        <p:spPr bwMode="gray">
          <a:xfrm>
            <a:off x="0" y="-2060"/>
            <a:ext cx="12192000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MANAGEMENT TEAM – Quality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847906-DF48-4BB4-A324-8C585A158BE2}"/>
              </a:ext>
            </a:extLst>
          </p:cNvPr>
          <p:cNvSpPr/>
          <p:nvPr/>
        </p:nvSpPr>
        <p:spPr>
          <a:xfrm>
            <a:off x="4612019" y="928074"/>
            <a:ext cx="3384316" cy="51339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442085"/>
            <a:endParaRPr lang="en-GB" sz="1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53">
            <a:extLst>
              <a:ext uri="{FF2B5EF4-FFF2-40B4-BE49-F238E27FC236}">
                <a16:creationId xmlns:a16="http://schemas.microsoft.com/office/drawing/2014/main" id="{95001621-AAB6-4E76-BB5C-FA625028B70A}"/>
              </a:ext>
            </a:extLst>
          </p:cNvPr>
          <p:cNvSpPr txBox="1"/>
          <p:nvPr/>
        </p:nvSpPr>
        <p:spPr>
          <a:xfrm>
            <a:off x="4612019" y="3865916"/>
            <a:ext cx="3278981" cy="2215991"/>
          </a:xfrm>
          <a:prstGeom prst="rect">
            <a:avLst/>
          </a:prstGeom>
          <a:noFill/>
        </p:spPr>
        <p:txBody>
          <a:bodyPr wrap="square" lIns="18288" tIns="0" rIns="36000" bIns="0" rtlCol="0">
            <a:spAutoFit/>
          </a:bodyPr>
          <a:lstStyle/>
          <a:p>
            <a:pPr algn="ctr" defTabSz="1442085"/>
            <a:r>
              <a:rPr lang="en-IN" sz="1600" b="1" dirty="0">
                <a:solidFill>
                  <a:srgbClr val="0092D0"/>
                </a:solidFill>
                <a:latin typeface="Cambria" panose="02040503050406030204" pitchFamily="18" charset="0"/>
              </a:rPr>
              <a:t>MUKESH RAO </a:t>
            </a:r>
            <a:endParaRPr lang="en-GB" sz="1600" b="1" dirty="0">
              <a:solidFill>
                <a:srgbClr val="0092D0"/>
              </a:solidFill>
              <a:latin typeface="Cambria" panose="02040503050406030204" pitchFamily="18" charset="0"/>
            </a:endParaRPr>
          </a:p>
          <a:p>
            <a:pPr algn="ctr" defTabSz="1442085"/>
            <a:r>
              <a:rPr lang="en-GB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Head – Quality</a:t>
            </a:r>
          </a:p>
          <a:p>
            <a:pPr algn="ctr" defTabSz="1442085"/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Mr. Mukesh Rao done B.E in Metallurgy Engineering with more than 17 years of experience. Prior to joining us he was associated with JSW Steel, Larsen &amp; Toubro, Welspun Corp Limited.</a:t>
            </a:r>
            <a:endParaRPr lang="en-IN" altLang="en-GB" sz="16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 defTabSz="1442085"/>
            <a:endParaRPr lang="en-GB" sz="1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DECBD-4452-8601-9D73-6DE4B7009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814" y="1050932"/>
            <a:ext cx="2644725" cy="26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323D-F8DD-3BB3-3907-32BDAF88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548CE9-7184-DFB3-063C-83E861AFC5E8}"/>
              </a:ext>
            </a:extLst>
          </p:cNvPr>
          <p:cNvCxnSpPr/>
          <p:nvPr/>
        </p:nvCxnSpPr>
        <p:spPr>
          <a:xfrm>
            <a:off x="0" y="625723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5A06819-CF0B-3814-8007-67AA1810787E}"/>
              </a:ext>
            </a:extLst>
          </p:cNvPr>
          <p:cNvSpPr/>
          <p:nvPr/>
        </p:nvSpPr>
        <p:spPr>
          <a:xfrm>
            <a:off x="141837" y="108074"/>
            <a:ext cx="787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KEC CMRL PORTAL BEAM-380MT</a:t>
            </a: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2D1AC-9627-138F-C315-6AE5985F9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49" y="963647"/>
            <a:ext cx="5714676" cy="4739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C8A6F-F2F5-8543-76EA-DDFC4F68B1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4B0773-2813-F522-751F-161F59FF1EB4}"/>
              </a:ext>
            </a:extLst>
          </p:cNvPr>
          <p:cNvCxnSpPr/>
          <p:nvPr/>
        </p:nvCxnSpPr>
        <p:spPr>
          <a:xfrm>
            <a:off x="18149" y="6041518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B4BB39F-3614-4D9E-CAAC-BE3D37E9B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5" y="963647"/>
            <a:ext cx="5346559" cy="4739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4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323D-F8DD-3BB3-3907-32BDAF88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548CE9-7184-DFB3-063C-83E861AFC5E8}"/>
              </a:ext>
            </a:extLst>
          </p:cNvPr>
          <p:cNvCxnSpPr/>
          <p:nvPr/>
        </p:nvCxnSpPr>
        <p:spPr>
          <a:xfrm>
            <a:off x="0" y="625723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5A06819-CF0B-3814-8007-67AA1810787E}"/>
              </a:ext>
            </a:extLst>
          </p:cNvPr>
          <p:cNvSpPr/>
          <p:nvPr/>
        </p:nvSpPr>
        <p:spPr>
          <a:xfrm>
            <a:off x="141837" y="108074"/>
            <a:ext cx="7870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KEC CMRL PORTAL BEAM-380MT</a:t>
            </a: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5C8A6F-F2F5-8543-76EA-DDFC4F68B1B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4B0773-2813-F522-751F-161F59FF1EB4}"/>
              </a:ext>
            </a:extLst>
          </p:cNvPr>
          <p:cNvCxnSpPr/>
          <p:nvPr/>
        </p:nvCxnSpPr>
        <p:spPr>
          <a:xfrm>
            <a:off x="18149" y="6041518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965A17F-FBCD-8E30-BA75-D6E9E40F9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0" y="816094"/>
            <a:ext cx="5022591" cy="5034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46F45-ABD3-241D-F77A-B2D7E3D7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49" y="816096"/>
            <a:ext cx="5022591" cy="5034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7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8175" y="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dirty="0">
              <a:solidFill>
                <a:srgbClr val="002060"/>
              </a:solidFill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34EAEE8-3D9A-4470-AFDE-B464A7AA5E6A}"/>
              </a:ext>
            </a:extLst>
          </p:cNvPr>
          <p:cNvSpPr/>
          <p:nvPr/>
        </p:nvSpPr>
        <p:spPr>
          <a:xfrm>
            <a:off x="340242" y="153302"/>
            <a:ext cx="9213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PARDI 15A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B96AF-0E13-7FB3-1E1A-C87F2F4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4CFAB-B778-49C1-A83C-615C38479CD2}" type="slidenum">
              <a:rPr lang="en-IN" smtClean="0"/>
              <a:t>72</a:t>
            </a:fld>
            <a:endParaRPr lang="en-IN"/>
          </a:p>
        </p:txBody>
      </p:sp>
      <p:pic>
        <p:nvPicPr>
          <p:cNvPr id="12" name="Picture 11" descr="A picture containing mountain, outdoor, sky, water&#10;&#10;Description automatically generated">
            <a:extLst>
              <a:ext uri="{FF2B5EF4-FFF2-40B4-BE49-F238E27FC236}">
                <a16:creationId xmlns:a16="http://schemas.microsoft.com/office/drawing/2014/main" id="{9CE44D65-37AD-5CAB-8B70-CA992958E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13829"/>
          <a:stretch/>
        </p:blipFill>
        <p:spPr>
          <a:xfrm>
            <a:off x="6230634" y="949453"/>
            <a:ext cx="5785562" cy="4959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0439E4E9-4F19-5FB6-0EC4-2D5AC946D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5" y="949452"/>
            <a:ext cx="5850877" cy="4959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6442" y="4283242"/>
            <a:ext cx="2119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>
                <a:latin typeface="Cambria" panose="02040503050406030204" pitchFamily="18" charset="0"/>
              </a:rPr>
              <a:t>Thank you</a:t>
            </a:r>
            <a:endParaRPr lang="en-IN" sz="3200" b="1" i="1" u="sng" dirty="0">
              <a:latin typeface="Cambria" panose="0204050305040603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t="79869"/>
          <a:stretch>
            <a:fillRect/>
          </a:stretch>
        </p:blipFill>
        <p:spPr bwMode="auto">
          <a:xfrm>
            <a:off x="485401" y="4834629"/>
            <a:ext cx="3752683" cy="42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185543"/>
            <a:ext cx="3791965" cy="16125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DB596E-EF82-4664-8AA9-894254A4F88D}"/>
              </a:ext>
            </a:extLst>
          </p:cNvPr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A0A49-4388-428C-AAB2-506E075B37AD}"/>
              </a:ext>
            </a:extLst>
          </p:cNvPr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0BDB83-31F5-46A2-8353-0D51787928A3}"/>
              </a:ext>
            </a:extLst>
          </p:cNvPr>
          <p:cNvCxnSpPr/>
          <p:nvPr/>
        </p:nvCxnSpPr>
        <p:spPr>
          <a:xfrm>
            <a:off x="0" y="6283062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329172-8BAF-4B2A-9124-26A9D4A24AEE}"/>
              </a:ext>
            </a:extLst>
          </p:cNvPr>
          <p:cNvCxnSpPr/>
          <p:nvPr/>
        </p:nvCxnSpPr>
        <p:spPr>
          <a:xfrm>
            <a:off x="0" y="67917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DEA2B-C3AC-4154-AAFA-82AECDB56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36" y="6317796"/>
            <a:ext cx="1231900" cy="5340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A7A79771-7D96-4553-9F93-E7D03EB12332}"/>
              </a:ext>
            </a:extLst>
          </p:cNvPr>
          <p:cNvSpPr txBox="1"/>
          <p:nvPr/>
        </p:nvSpPr>
        <p:spPr bwMode="gray">
          <a:xfrm>
            <a:off x="0" y="-2060"/>
            <a:ext cx="12192000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MANAGEMENT TEAM – HR &amp; ERECTION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573DFE-A028-4D69-A78A-A6F6BBDB2021}"/>
              </a:ext>
            </a:extLst>
          </p:cNvPr>
          <p:cNvSpPr/>
          <p:nvPr/>
        </p:nvSpPr>
        <p:spPr>
          <a:xfrm>
            <a:off x="6356505" y="862017"/>
            <a:ext cx="2919730" cy="51339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442085"/>
            <a:endParaRPr lang="en-GB" sz="1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extBox 53">
            <a:extLst>
              <a:ext uri="{FF2B5EF4-FFF2-40B4-BE49-F238E27FC236}">
                <a16:creationId xmlns:a16="http://schemas.microsoft.com/office/drawing/2014/main" id="{09932EE6-CC9A-4E71-B0BB-F896F8D5F453}"/>
              </a:ext>
            </a:extLst>
          </p:cNvPr>
          <p:cNvSpPr txBox="1"/>
          <p:nvPr/>
        </p:nvSpPr>
        <p:spPr>
          <a:xfrm>
            <a:off x="6494007" y="3809588"/>
            <a:ext cx="2644726" cy="984885"/>
          </a:xfrm>
          <a:prstGeom prst="rect">
            <a:avLst/>
          </a:prstGeom>
          <a:noFill/>
        </p:spPr>
        <p:txBody>
          <a:bodyPr wrap="square" lIns="18288" tIns="0" rIns="36000" bIns="0" rtlCol="0">
            <a:spAutoFit/>
          </a:bodyPr>
          <a:lstStyle/>
          <a:p>
            <a:pPr algn="ctr" defTabSz="1442085"/>
            <a:r>
              <a:rPr lang="en-US" altLang="en-GB" sz="1600" b="1" dirty="0">
                <a:solidFill>
                  <a:srgbClr val="0092D0"/>
                </a:solidFill>
                <a:latin typeface="Cambria" panose="02040503050406030204" pitchFamily="18" charset="0"/>
              </a:rPr>
              <a:t>K.S.L  SRINIVASA RAO</a:t>
            </a:r>
            <a:endParaRPr lang="en-GB" sz="1600" b="1" dirty="0">
              <a:solidFill>
                <a:srgbClr val="0092D0"/>
              </a:solidFill>
              <a:latin typeface="Cambria" panose="02040503050406030204" pitchFamily="18" charset="0"/>
            </a:endParaRPr>
          </a:p>
          <a:p>
            <a:pPr algn="ctr" defTabSz="1442085"/>
            <a:r>
              <a:rPr lang="en-US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HEAD -</a:t>
            </a:r>
            <a:r>
              <a:rPr lang="en-US" altLang="en-GB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ERECTION AND INSTALLATION SERVICES</a:t>
            </a:r>
            <a:endParaRPr lang="en-IN" altLang="en-GB" sz="16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 defTabSz="1442085"/>
            <a:endParaRPr lang="en-GB" sz="1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6BBFC7-826A-4574-8427-96393653B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20000" contrast="20000"/>
          </a:blip>
          <a:srcRect l="13681" t="2841" r="9433" b="19031"/>
          <a:stretch/>
        </p:blipFill>
        <p:spPr>
          <a:xfrm>
            <a:off x="6569031" y="1069121"/>
            <a:ext cx="2494678" cy="2633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EDE2C0-40C4-4966-F218-A7BFA1CEF974}"/>
              </a:ext>
            </a:extLst>
          </p:cNvPr>
          <p:cNvSpPr/>
          <p:nvPr/>
        </p:nvSpPr>
        <p:spPr>
          <a:xfrm>
            <a:off x="2477039" y="879785"/>
            <a:ext cx="2919730" cy="51339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442085"/>
            <a:endParaRPr lang="en-GB" sz="1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53">
            <a:extLst>
              <a:ext uri="{FF2B5EF4-FFF2-40B4-BE49-F238E27FC236}">
                <a16:creationId xmlns:a16="http://schemas.microsoft.com/office/drawing/2014/main" id="{EF114564-BCBE-8813-AA3F-C217370F59C2}"/>
              </a:ext>
            </a:extLst>
          </p:cNvPr>
          <p:cNvSpPr txBox="1"/>
          <p:nvPr/>
        </p:nvSpPr>
        <p:spPr>
          <a:xfrm>
            <a:off x="2614541" y="3809588"/>
            <a:ext cx="2644726" cy="492443"/>
          </a:xfrm>
          <a:prstGeom prst="rect">
            <a:avLst/>
          </a:prstGeom>
          <a:noFill/>
        </p:spPr>
        <p:txBody>
          <a:bodyPr wrap="square" lIns="18288" tIns="0" rIns="36000" bIns="0" rtlCol="0">
            <a:spAutoFit/>
          </a:bodyPr>
          <a:lstStyle/>
          <a:p>
            <a:pPr algn="ctr" defTabSz="1442085"/>
            <a:r>
              <a:rPr lang="en-GB" sz="1600" b="1" dirty="0">
                <a:solidFill>
                  <a:srgbClr val="0092D0"/>
                </a:solidFill>
                <a:latin typeface="Cambria" panose="02040503050406030204" pitchFamily="18" charset="0"/>
              </a:rPr>
              <a:t>ANUJ MATHUR</a:t>
            </a:r>
          </a:p>
          <a:p>
            <a:pPr algn="ctr" defTabSz="1442085"/>
            <a:r>
              <a:rPr lang="en-GB" sz="1600" b="1" dirty="0">
                <a:latin typeface="Cambria" panose="02040503050406030204" pitchFamily="18" charset="0"/>
              </a:rPr>
              <a:t>HEAD – HR &amp; ADMIN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2314BD-01D4-7816-D04D-0F5DA2596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071266"/>
            <a:ext cx="2230017" cy="254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71120"/>
            <a:ext cx="1219136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A new generation company that aims to....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1991304" y="4709795"/>
            <a:ext cx="7752828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SISCOL </a:t>
            </a:r>
            <a:r>
              <a:rPr lang="en-IN" altLang="en-US" sz="28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as a company “never sleeps”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 </a:t>
            </a:r>
            <a:r>
              <a:rPr lang="en-IN" altLang="en-US" sz="28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and</a:t>
            </a:r>
          </a:p>
          <a:p>
            <a:pPr algn="ctr"/>
            <a:r>
              <a:rPr lang="en-IN" altLang="en-US" sz="28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is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 </a:t>
            </a:r>
            <a:r>
              <a:rPr lang="en-IN" altLang="en-US" sz="28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cs typeface="Trebuchet MS" panose="020B0603020202020204" pitchFamily="34" charset="0"/>
                <a:sym typeface="+mn-ea"/>
              </a:rPr>
              <a:t>“awake for customer’s needs” at all times 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D82826DE-A40E-483D-9F72-99058A38CA59}"/>
              </a:ext>
            </a:extLst>
          </p:cNvPr>
          <p:cNvGraphicFramePr/>
          <p:nvPr/>
        </p:nvGraphicFramePr>
        <p:xfrm>
          <a:off x="217170" y="801370"/>
          <a:ext cx="11727815" cy="3471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1766</Words>
  <Application>Microsoft Office PowerPoint</Application>
  <PresentationFormat>Widescreen</PresentationFormat>
  <Paragraphs>459</Paragraphs>
  <Slides>73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ABBvoiceOffice</vt:lpstr>
      <vt:lpstr>Arial</vt:lpstr>
      <vt:lpstr>Calibri</vt:lpstr>
      <vt:lpstr>Cambria</vt:lpstr>
      <vt:lpstr>Cambria Math</vt:lpstr>
      <vt:lpstr>Segoe UI</vt:lpstr>
      <vt:lpstr>Symbol</vt:lpstr>
      <vt:lpstr>Trebuchet MS</vt:lpstr>
      <vt:lpstr>1_Office Theme</vt:lpstr>
      <vt:lpstr>2_Office Theme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AND TECHNOLOGY DRIVEN ACTIVITIES</vt:lpstr>
      <vt:lpstr>PowerPoint Presentation</vt:lpstr>
      <vt:lpstr>DESIGN ENGINEERING</vt:lpstr>
      <vt:lpstr>DETAILING</vt:lpstr>
      <vt:lpstr>PowerPoint Presentation</vt:lpstr>
      <vt:lpstr>FINISHED GOOD AND LOGISTICS</vt:lpstr>
      <vt:lpstr>FACTORIES AND AUTOMATION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CNC PLASMA AND STRIP CUTTING MACHINES</vt:lpstr>
      <vt:lpstr>CNC 3-AXIS DRILLING MACHINES</vt:lpstr>
      <vt:lpstr>CNC HIGH SPEED DRILLING MACHINES</vt:lpstr>
      <vt:lpstr>CNC Band Saw Machine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ASSURANCE</vt:lpstr>
      <vt:lpstr>PowerPoint Presentation</vt:lpstr>
      <vt:lpstr>PowerPoint Presentation</vt:lpstr>
      <vt:lpstr>PowerPoint Presentation</vt:lpstr>
      <vt:lpstr>PROJECT MANAGEMENT AND ERECTION SERVICES</vt:lpstr>
      <vt:lpstr>SCHEDULING ON MICROSOFT PROJECT</vt:lpstr>
      <vt:lpstr>PROJECTS SUMMARY</vt:lpstr>
      <vt:lpstr>PowerPoint Presentation</vt:lpstr>
      <vt:lpstr>ORDERS TILL 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BANGALORE INTERNATIONAL AIRPORT</vt:lpstr>
      <vt:lpstr>JEWAR INTERNATIONAL AIRPORT UNDER EXECUTION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Siscol Delhi</dc:creator>
  <cp:lastModifiedBy>Ranjeet Patil</cp:lastModifiedBy>
  <cp:revision>120</cp:revision>
  <cp:lastPrinted>2023-08-10T04:29:09Z</cp:lastPrinted>
  <dcterms:created xsi:type="dcterms:W3CDTF">2021-01-01T05:06:58Z</dcterms:created>
  <dcterms:modified xsi:type="dcterms:W3CDTF">2025-03-25T07:09:12Z</dcterms:modified>
</cp:coreProperties>
</file>